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57" r:id="rId4"/>
    <p:sldId id="259" r:id="rId5"/>
    <p:sldId id="258" r:id="rId6"/>
    <p:sldId id="260" r:id="rId7"/>
    <p:sldId id="263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B8362E-8738-460E-8FAB-B7EE9F1514D4}" v="327" dt="2025-12-19T15:31:22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57895" autoAdjust="0"/>
  </p:normalViewPr>
  <p:slideViewPr>
    <p:cSldViewPr snapToGrid="0">
      <p:cViewPr varScale="1">
        <p:scale>
          <a:sx n="36" d="100"/>
          <a:sy n="36" d="100"/>
        </p:scale>
        <p:origin x="1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Arnold" userId="519f2c9c-5f6c-4033-96f1-5276f6e45a12" providerId="ADAL" clId="{8425CED3-7C80-46DB-866E-EBC318ABC9E3}"/>
    <pc:docChg chg="undo custSel addSld delSld modSld sldOrd">
      <pc:chgData name="Catherine Arnold" userId="519f2c9c-5f6c-4033-96f1-5276f6e45a12" providerId="ADAL" clId="{8425CED3-7C80-46DB-866E-EBC318ABC9E3}" dt="2025-12-19T15:31:15.263" v="5131" actId="20577"/>
      <pc:docMkLst>
        <pc:docMk/>
      </pc:docMkLst>
      <pc:sldChg chg="addSp delSp modSp mod modNotesTx">
        <pc:chgData name="Catherine Arnold" userId="519f2c9c-5f6c-4033-96f1-5276f6e45a12" providerId="ADAL" clId="{8425CED3-7C80-46DB-866E-EBC318ABC9E3}" dt="2025-12-18T19:17:42.305" v="4569" actId="20577"/>
        <pc:sldMkLst>
          <pc:docMk/>
          <pc:sldMk cId="1696961251" sldId="256"/>
        </pc:sldMkLst>
        <pc:spChg chg="mod">
          <ac:chgData name="Catherine Arnold" userId="519f2c9c-5f6c-4033-96f1-5276f6e45a12" providerId="ADAL" clId="{8425CED3-7C80-46DB-866E-EBC318ABC9E3}" dt="2025-12-18T17:09:57.216" v="4557" actId="20577"/>
          <ac:spMkLst>
            <pc:docMk/>
            <pc:sldMk cId="1696961251" sldId="256"/>
            <ac:spMk id="2" creationId="{04B0A5AA-6FE6-0C32-25EA-6650873F8953}"/>
          </ac:spMkLst>
        </pc:spChg>
        <pc:spChg chg="mod">
          <ac:chgData name="Catherine Arnold" userId="519f2c9c-5f6c-4033-96f1-5276f6e45a12" providerId="ADAL" clId="{8425CED3-7C80-46DB-866E-EBC318ABC9E3}" dt="2025-12-01T15:05:35.551" v="3031" actId="255"/>
          <ac:spMkLst>
            <pc:docMk/>
            <pc:sldMk cId="1696961251" sldId="256"/>
            <ac:spMk id="3" creationId="{04817B7A-D48D-6ABB-C9F0-CEE9780A5960}"/>
          </ac:spMkLst>
        </pc:spChg>
        <pc:picChg chg="add mod">
          <ac:chgData name="Catherine Arnold" userId="519f2c9c-5f6c-4033-96f1-5276f6e45a12" providerId="ADAL" clId="{8425CED3-7C80-46DB-866E-EBC318ABC9E3}" dt="2025-11-25T12:00:43.100" v="336" actId="14100"/>
          <ac:picMkLst>
            <pc:docMk/>
            <pc:sldMk cId="1696961251" sldId="256"/>
            <ac:picMk id="8" creationId="{06188B31-905E-95D0-F84F-425B6604A8DD}"/>
          </ac:picMkLst>
        </pc:picChg>
        <pc:picChg chg="mod">
          <ac:chgData name="Catherine Arnold" userId="519f2c9c-5f6c-4033-96f1-5276f6e45a12" providerId="ADAL" clId="{8425CED3-7C80-46DB-866E-EBC318ABC9E3}" dt="2025-11-25T12:00:20.270" v="329" actId="1038"/>
          <ac:picMkLst>
            <pc:docMk/>
            <pc:sldMk cId="1696961251" sldId="256"/>
            <ac:picMk id="1028" creationId="{57B4CA67-CF43-D571-B3DD-E7661DDD4419}"/>
          </ac:picMkLst>
        </pc:picChg>
        <pc:picChg chg="add mod">
          <ac:chgData name="Catherine Arnold" userId="519f2c9c-5f6c-4033-96f1-5276f6e45a12" providerId="ADAL" clId="{8425CED3-7C80-46DB-866E-EBC318ABC9E3}" dt="2025-11-25T12:00:20.270" v="329" actId="1038"/>
          <ac:picMkLst>
            <pc:docMk/>
            <pc:sldMk cId="1696961251" sldId="256"/>
            <ac:picMk id="1030" creationId="{0E84C2EE-9FB1-5DBC-AF1D-19EED7C20F0D}"/>
          </ac:picMkLst>
        </pc:picChg>
      </pc:sldChg>
      <pc:sldChg chg="addSp delSp modSp mod">
        <pc:chgData name="Catherine Arnold" userId="519f2c9c-5f6c-4033-96f1-5276f6e45a12" providerId="ADAL" clId="{8425CED3-7C80-46DB-866E-EBC318ABC9E3}" dt="2025-12-18T16:54:41.554" v="3905" actId="14100"/>
        <pc:sldMkLst>
          <pc:docMk/>
          <pc:sldMk cId="3226910634" sldId="257"/>
        </pc:sldMkLst>
        <pc:spChg chg="mod">
          <ac:chgData name="Catherine Arnold" userId="519f2c9c-5f6c-4033-96f1-5276f6e45a12" providerId="ADAL" clId="{8425CED3-7C80-46DB-866E-EBC318ABC9E3}" dt="2025-12-01T15:05:58.534" v="3033" actId="113"/>
          <ac:spMkLst>
            <pc:docMk/>
            <pc:sldMk cId="3226910634" sldId="257"/>
            <ac:spMk id="2" creationId="{8FEED611-B6FC-D783-D64C-9CADD211D81E}"/>
          </ac:spMkLst>
        </pc:spChg>
        <pc:spChg chg="mod">
          <ac:chgData name="Catherine Arnold" userId="519f2c9c-5f6c-4033-96f1-5276f6e45a12" providerId="ADAL" clId="{8425CED3-7C80-46DB-866E-EBC318ABC9E3}" dt="2025-12-01T14:39:54.268" v="2687" actId="21"/>
          <ac:spMkLst>
            <pc:docMk/>
            <pc:sldMk cId="3226910634" sldId="257"/>
            <ac:spMk id="3" creationId="{0143A2C9-322D-6397-F2FF-02D72FC8A981}"/>
          </ac:spMkLst>
        </pc:spChg>
        <pc:spChg chg="add mod">
          <ac:chgData name="Catherine Arnold" userId="519f2c9c-5f6c-4033-96f1-5276f6e45a12" providerId="ADAL" clId="{8425CED3-7C80-46DB-866E-EBC318ABC9E3}" dt="2025-12-01T14:39:45.334" v="2673"/>
          <ac:spMkLst>
            <pc:docMk/>
            <pc:sldMk cId="3226910634" sldId="257"/>
            <ac:spMk id="7" creationId="{ED626AB0-5A24-7AB0-A5A8-D9A2FE2DE200}"/>
          </ac:spMkLst>
        </pc:spChg>
        <pc:spChg chg="add mod">
          <ac:chgData name="Catherine Arnold" userId="519f2c9c-5f6c-4033-96f1-5276f6e45a12" providerId="ADAL" clId="{8425CED3-7C80-46DB-866E-EBC318ABC9E3}" dt="2025-12-01T14:43:32.159" v="2761" actId="20577"/>
          <ac:spMkLst>
            <pc:docMk/>
            <pc:sldMk cId="3226910634" sldId="257"/>
            <ac:spMk id="9" creationId="{76D9FCF6-E3C8-A739-0960-C746D7D046FE}"/>
          </ac:spMkLst>
        </pc:spChg>
        <pc:spChg chg="add mod">
          <ac:chgData name="Catherine Arnold" userId="519f2c9c-5f6c-4033-96f1-5276f6e45a12" providerId="ADAL" clId="{8425CED3-7C80-46DB-866E-EBC318ABC9E3}" dt="2025-12-01T14:42:58.571" v="2724" actId="1076"/>
          <ac:spMkLst>
            <pc:docMk/>
            <pc:sldMk cId="3226910634" sldId="257"/>
            <ac:spMk id="10" creationId="{201C94D8-E073-ADB9-75B5-18C0D8D84EA5}"/>
          </ac:spMkLst>
        </pc:spChg>
        <pc:grpChg chg="add mod">
          <ac:chgData name="Catherine Arnold" userId="519f2c9c-5f6c-4033-96f1-5276f6e45a12" providerId="ADAL" clId="{8425CED3-7C80-46DB-866E-EBC318ABC9E3}" dt="2025-12-18T16:54:41.554" v="3905" actId="14100"/>
          <ac:grpSpMkLst>
            <pc:docMk/>
            <pc:sldMk cId="3226910634" sldId="257"/>
            <ac:grpSpMk id="4" creationId="{AE8A0C46-B9A6-86E2-271B-33B6B0167E76}"/>
          </ac:grpSpMkLst>
        </pc:grpChg>
        <pc:picChg chg="mod">
          <ac:chgData name="Catherine Arnold" userId="519f2c9c-5f6c-4033-96f1-5276f6e45a12" providerId="ADAL" clId="{8425CED3-7C80-46DB-866E-EBC318ABC9E3}" dt="2025-11-25T14:05:20.565" v="376" actId="1076"/>
          <ac:picMkLst>
            <pc:docMk/>
            <pc:sldMk cId="3226910634" sldId="257"/>
            <ac:picMk id="5" creationId="{0C5FFEC3-4369-526D-4C15-8C3C4B604403}"/>
          </ac:picMkLst>
        </pc:picChg>
        <pc:picChg chg="add mod">
          <ac:chgData name="Catherine Arnold" userId="519f2c9c-5f6c-4033-96f1-5276f6e45a12" providerId="ADAL" clId="{8425CED3-7C80-46DB-866E-EBC318ABC9E3}" dt="2025-11-25T14:05:48.641" v="387" actId="14100"/>
          <ac:picMkLst>
            <pc:docMk/>
            <pc:sldMk cId="3226910634" sldId="257"/>
            <ac:picMk id="6" creationId="{8CFC7CD8-0743-D8FF-5BDD-E85B3055BEAB}"/>
          </ac:picMkLst>
        </pc:picChg>
      </pc:sldChg>
      <pc:sldChg chg="addSp delSp modSp mod modNotesTx">
        <pc:chgData name="Catherine Arnold" userId="519f2c9c-5f6c-4033-96f1-5276f6e45a12" providerId="ADAL" clId="{8425CED3-7C80-46DB-866E-EBC318ABC9E3}" dt="2025-12-18T19:35:50.635" v="4927"/>
        <pc:sldMkLst>
          <pc:docMk/>
          <pc:sldMk cId="1249862281" sldId="258"/>
        </pc:sldMkLst>
        <pc:spChg chg="mod">
          <ac:chgData name="Catherine Arnold" userId="519f2c9c-5f6c-4033-96f1-5276f6e45a12" providerId="ADAL" clId="{8425CED3-7C80-46DB-866E-EBC318ABC9E3}" dt="2025-12-18T16:54:10.681" v="3901" actId="20577"/>
          <ac:spMkLst>
            <pc:docMk/>
            <pc:sldMk cId="1249862281" sldId="258"/>
            <ac:spMk id="2" creationId="{6FA63AE1-AE8D-7098-D556-FC030F88CD07}"/>
          </ac:spMkLst>
        </pc:spChg>
        <pc:graphicFrameChg chg="add mod modGraphic">
          <ac:chgData name="Catherine Arnold" userId="519f2c9c-5f6c-4033-96f1-5276f6e45a12" providerId="ADAL" clId="{8425CED3-7C80-46DB-866E-EBC318ABC9E3}" dt="2025-12-18T19:35:50.635" v="4927"/>
          <ac:graphicFrameMkLst>
            <pc:docMk/>
            <pc:sldMk cId="1249862281" sldId="258"/>
            <ac:graphicFrameMk id="6" creationId="{F9B7EC8F-4620-8AE6-C45C-1C56762B1BB6}"/>
          </ac:graphicFrameMkLst>
        </pc:graphicFrameChg>
        <pc:picChg chg="add mod">
          <ac:chgData name="Catherine Arnold" userId="519f2c9c-5f6c-4033-96f1-5276f6e45a12" providerId="ADAL" clId="{8425CED3-7C80-46DB-866E-EBC318ABC9E3}" dt="2025-11-25T14:05:53.438" v="388"/>
          <ac:picMkLst>
            <pc:docMk/>
            <pc:sldMk cId="1249862281" sldId="258"/>
            <ac:picMk id="4" creationId="{F209BF90-F51F-8871-8889-A80B7963FBFE}"/>
          </ac:picMkLst>
        </pc:picChg>
      </pc:sldChg>
      <pc:sldChg chg="addSp delSp modSp new mod ord modNotesTx">
        <pc:chgData name="Catherine Arnold" userId="519f2c9c-5f6c-4033-96f1-5276f6e45a12" providerId="ADAL" clId="{8425CED3-7C80-46DB-866E-EBC318ABC9E3}" dt="2025-12-18T19:31:28.135" v="4772" actId="20577"/>
        <pc:sldMkLst>
          <pc:docMk/>
          <pc:sldMk cId="2420986287" sldId="259"/>
        </pc:sldMkLst>
        <pc:spChg chg="mod">
          <ac:chgData name="Catherine Arnold" userId="519f2c9c-5f6c-4033-96f1-5276f6e45a12" providerId="ADAL" clId="{8425CED3-7C80-46DB-866E-EBC318ABC9E3}" dt="2025-11-25T16:06:14.658" v="1830" actId="20577"/>
          <ac:spMkLst>
            <pc:docMk/>
            <pc:sldMk cId="2420986287" sldId="259"/>
            <ac:spMk id="2" creationId="{35FC3BCE-4F46-0FAF-F344-C138B6C8035D}"/>
          </ac:spMkLst>
        </pc:spChg>
        <pc:graphicFrameChg chg="add mod modGraphic">
          <ac:chgData name="Catherine Arnold" userId="519f2c9c-5f6c-4033-96f1-5276f6e45a12" providerId="ADAL" clId="{8425CED3-7C80-46DB-866E-EBC318ABC9E3}" dt="2025-12-18T19:31:28.135" v="4772" actId="20577"/>
          <ac:graphicFrameMkLst>
            <pc:docMk/>
            <pc:sldMk cId="2420986287" sldId="259"/>
            <ac:graphicFrameMk id="8" creationId="{04167C9E-7F66-EEDB-05E1-2D1A154E9274}"/>
          </ac:graphicFrameMkLst>
        </pc:graphicFrameChg>
        <pc:picChg chg="add mod">
          <ac:chgData name="Catherine Arnold" userId="519f2c9c-5f6c-4033-96f1-5276f6e45a12" providerId="ADAL" clId="{8425CED3-7C80-46DB-866E-EBC318ABC9E3}" dt="2025-11-25T14:09:48.064" v="574"/>
          <ac:picMkLst>
            <pc:docMk/>
            <pc:sldMk cId="2420986287" sldId="259"/>
            <ac:picMk id="4" creationId="{9383AE80-A656-C894-88D0-153E280AE4C6}"/>
          </ac:picMkLst>
        </pc:picChg>
      </pc:sldChg>
      <pc:sldChg chg="addSp delSp modSp new mod modNotesTx">
        <pc:chgData name="Catherine Arnold" userId="519f2c9c-5f6c-4033-96f1-5276f6e45a12" providerId="ADAL" clId="{8425CED3-7C80-46DB-866E-EBC318ABC9E3}" dt="2025-12-18T19:35:17.195" v="4921" actId="20577"/>
        <pc:sldMkLst>
          <pc:docMk/>
          <pc:sldMk cId="3728337368" sldId="260"/>
        </pc:sldMkLst>
        <pc:spChg chg="mod">
          <ac:chgData name="Catherine Arnold" userId="519f2c9c-5f6c-4033-96f1-5276f6e45a12" providerId="ADAL" clId="{8425CED3-7C80-46DB-866E-EBC318ABC9E3}" dt="2025-11-25T16:08:36.965" v="1901" actId="20577"/>
          <ac:spMkLst>
            <pc:docMk/>
            <pc:sldMk cId="3728337368" sldId="260"/>
            <ac:spMk id="2" creationId="{76082FF1-AB20-6C54-17D4-7F02C7732D45}"/>
          </ac:spMkLst>
        </pc:spChg>
        <pc:spChg chg="add mod">
          <ac:chgData name="Catherine Arnold" userId="519f2c9c-5f6c-4033-96f1-5276f6e45a12" providerId="ADAL" clId="{8425CED3-7C80-46DB-866E-EBC318ABC9E3}" dt="2025-12-18T19:35:17.195" v="4921" actId="20577"/>
          <ac:spMkLst>
            <pc:docMk/>
            <pc:sldMk cId="3728337368" sldId="260"/>
            <ac:spMk id="3" creationId="{17A4027D-5E10-4BD3-EA4E-A1F6A69694B0}"/>
          </ac:spMkLst>
        </pc:spChg>
        <pc:graphicFrameChg chg="add mod modGraphic">
          <ac:chgData name="Catherine Arnold" userId="519f2c9c-5f6c-4033-96f1-5276f6e45a12" providerId="ADAL" clId="{8425CED3-7C80-46DB-866E-EBC318ABC9E3}" dt="2025-12-18T16:53:56.735" v="3852" actId="1076"/>
          <ac:graphicFrameMkLst>
            <pc:docMk/>
            <pc:sldMk cId="3728337368" sldId="260"/>
            <ac:graphicFrameMk id="7" creationId="{ABCE645B-A736-1601-3CEE-97B61894659A}"/>
          </ac:graphicFrameMkLst>
        </pc:graphicFrameChg>
        <pc:picChg chg="add mod">
          <ac:chgData name="Catherine Arnold" userId="519f2c9c-5f6c-4033-96f1-5276f6e45a12" providerId="ADAL" clId="{8425CED3-7C80-46DB-866E-EBC318ABC9E3}" dt="2025-11-25T14:13:25.176" v="773"/>
          <ac:picMkLst>
            <pc:docMk/>
            <pc:sldMk cId="3728337368" sldId="260"/>
            <ac:picMk id="4" creationId="{1938911F-9B60-1C50-4DE6-F3A94501A8FE}"/>
          </ac:picMkLst>
        </pc:picChg>
      </pc:sldChg>
      <pc:sldChg chg="addSp delSp modSp new mod ord modNotesTx">
        <pc:chgData name="Catherine Arnold" userId="519f2c9c-5f6c-4033-96f1-5276f6e45a12" providerId="ADAL" clId="{8425CED3-7C80-46DB-866E-EBC318ABC9E3}" dt="2025-12-18T17:04:02.079" v="4368" actId="20577"/>
        <pc:sldMkLst>
          <pc:docMk/>
          <pc:sldMk cId="4228482383" sldId="262"/>
        </pc:sldMkLst>
        <pc:spChg chg="mod">
          <ac:chgData name="Catherine Arnold" userId="519f2c9c-5f6c-4033-96f1-5276f6e45a12" providerId="ADAL" clId="{8425CED3-7C80-46DB-866E-EBC318ABC9E3}" dt="2025-12-01T14:31:39.484" v="2592" actId="20577"/>
          <ac:spMkLst>
            <pc:docMk/>
            <pc:sldMk cId="4228482383" sldId="262"/>
            <ac:spMk id="2" creationId="{C9214722-077D-950D-3F8F-B7A5AB5F2771}"/>
          </ac:spMkLst>
        </pc:spChg>
        <pc:graphicFrameChg chg="add mod modGraphic">
          <ac:chgData name="Catherine Arnold" userId="519f2c9c-5f6c-4033-96f1-5276f6e45a12" providerId="ADAL" clId="{8425CED3-7C80-46DB-866E-EBC318ABC9E3}" dt="2025-12-18T17:04:02.079" v="4368" actId="20577"/>
          <ac:graphicFrameMkLst>
            <pc:docMk/>
            <pc:sldMk cId="4228482383" sldId="262"/>
            <ac:graphicFrameMk id="6" creationId="{C788AEA8-CB8A-2B14-5A35-B7E8E63B6826}"/>
          </ac:graphicFrameMkLst>
        </pc:graphicFrameChg>
        <pc:picChg chg="add mod">
          <ac:chgData name="Catherine Arnold" userId="519f2c9c-5f6c-4033-96f1-5276f6e45a12" providerId="ADAL" clId="{8425CED3-7C80-46DB-866E-EBC318ABC9E3}" dt="2025-11-25T14:17:01.375" v="923"/>
          <ac:picMkLst>
            <pc:docMk/>
            <pc:sldMk cId="4228482383" sldId="262"/>
            <ac:picMk id="4" creationId="{A84280D7-69BF-E7C9-3E88-659C9FB699DB}"/>
          </ac:picMkLst>
        </pc:picChg>
      </pc:sldChg>
      <pc:sldChg chg="addSp delSp modSp new mod ord">
        <pc:chgData name="Catherine Arnold" userId="519f2c9c-5f6c-4033-96f1-5276f6e45a12" providerId="ADAL" clId="{8425CED3-7C80-46DB-866E-EBC318ABC9E3}" dt="2025-12-18T19:36:30.224" v="4972" actId="20577"/>
        <pc:sldMkLst>
          <pc:docMk/>
          <pc:sldMk cId="989216551" sldId="263"/>
        </pc:sldMkLst>
        <pc:spChg chg="mod">
          <ac:chgData name="Catherine Arnold" userId="519f2c9c-5f6c-4033-96f1-5276f6e45a12" providerId="ADAL" clId="{8425CED3-7C80-46DB-866E-EBC318ABC9E3}" dt="2025-12-01T14:27:58.198" v="2519" actId="113"/>
          <ac:spMkLst>
            <pc:docMk/>
            <pc:sldMk cId="989216551" sldId="263"/>
            <ac:spMk id="2" creationId="{1B1A74C3-F7B8-EB55-79FB-CE370354BECE}"/>
          </ac:spMkLst>
        </pc:spChg>
        <pc:graphicFrameChg chg="add mod modGraphic">
          <ac:chgData name="Catherine Arnold" userId="519f2c9c-5f6c-4033-96f1-5276f6e45a12" providerId="ADAL" clId="{8425CED3-7C80-46DB-866E-EBC318ABC9E3}" dt="2025-12-18T19:36:30.224" v="4972" actId="20577"/>
          <ac:graphicFrameMkLst>
            <pc:docMk/>
            <pc:sldMk cId="989216551" sldId="263"/>
            <ac:graphicFrameMk id="7" creationId="{91E2E5E1-944E-2AD4-BDB2-A2DA9F1E1F59}"/>
          </ac:graphicFrameMkLst>
        </pc:graphicFrameChg>
        <pc:picChg chg="add mod">
          <ac:chgData name="Catherine Arnold" userId="519f2c9c-5f6c-4033-96f1-5276f6e45a12" providerId="ADAL" clId="{8425CED3-7C80-46DB-866E-EBC318ABC9E3}" dt="2025-11-25T14:18:26.483" v="1027"/>
          <ac:picMkLst>
            <pc:docMk/>
            <pc:sldMk cId="989216551" sldId="263"/>
            <ac:picMk id="4" creationId="{0CECAE51-4F00-F780-460C-E2F8BF47F0C4}"/>
          </ac:picMkLst>
        </pc:picChg>
      </pc:sldChg>
      <pc:sldChg chg="addSp delSp modSp new mod ord">
        <pc:chgData name="Catherine Arnold" userId="519f2c9c-5f6c-4033-96f1-5276f6e45a12" providerId="ADAL" clId="{8425CED3-7C80-46DB-866E-EBC318ABC9E3}" dt="2025-12-18T17:10:57.445" v="4565" actId="20577"/>
        <pc:sldMkLst>
          <pc:docMk/>
          <pc:sldMk cId="3897653455" sldId="265"/>
        </pc:sldMkLst>
        <pc:spChg chg="mod">
          <ac:chgData name="Catherine Arnold" userId="519f2c9c-5f6c-4033-96f1-5276f6e45a12" providerId="ADAL" clId="{8425CED3-7C80-46DB-866E-EBC318ABC9E3}" dt="2025-11-25T11:59:25.141" v="265"/>
          <ac:spMkLst>
            <pc:docMk/>
            <pc:sldMk cId="3897653455" sldId="265"/>
            <ac:spMk id="2" creationId="{D1CAF67A-0BB8-8989-A9CF-D161E30D2A89}"/>
          </ac:spMkLst>
        </pc:spChg>
        <pc:spChg chg="mod">
          <ac:chgData name="Catherine Arnold" userId="519f2c9c-5f6c-4033-96f1-5276f6e45a12" providerId="ADAL" clId="{8425CED3-7C80-46DB-866E-EBC318ABC9E3}" dt="2025-12-18T17:10:57.445" v="4565" actId="20577"/>
          <ac:spMkLst>
            <pc:docMk/>
            <pc:sldMk cId="3897653455" sldId="265"/>
            <ac:spMk id="3" creationId="{9C2EA8D7-4D0F-A6E0-D1E1-D99A008C1138}"/>
          </ac:spMkLst>
        </pc:spChg>
        <pc:spChg chg="add del mod">
          <ac:chgData name="Catherine Arnold" userId="519f2c9c-5f6c-4033-96f1-5276f6e45a12" providerId="ADAL" clId="{8425CED3-7C80-46DB-866E-EBC318ABC9E3}" dt="2025-12-18T17:06:32.298" v="4447" actId="478"/>
          <ac:spMkLst>
            <pc:docMk/>
            <pc:sldMk cId="3897653455" sldId="265"/>
            <ac:spMk id="8" creationId="{AD3F0C14-3D18-CCE0-FDF6-2DD71DF77708}"/>
          </ac:spMkLst>
        </pc:spChg>
        <pc:picChg chg="add mod">
          <ac:chgData name="Catherine Arnold" userId="519f2c9c-5f6c-4033-96f1-5276f6e45a12" providerId="ADAL" clId="{8425CED3-7C80-46DB-866E-EBC318ABC9E3}" dt="2025-11-25T14:19:45.086" v="1126"/>
          <ac:picMkLst>
            <pc:docMk/>
            <pc:sldMk cId="3897653455" sldId="265"/>
            <ac:picMk id="4" creationId="{4DBA55AE-BEE4-2BCD-C9E9-181AFE867518}"/>
          </ac:picMkLst>
        </pc:picChg>
        <pc:picChg chg="add mod">
          <ac:chgData name="Catherine Arnold" userId="519f2c9c-5f6c-4033-96f1-5276f6e45a12" providerId="ADAL" clId="{8425CED3-7C80-46DB-866E-EBC318ABC9E3}" dt="2025-12-18T17:06:35.468" v="4448" actId="1076"/>
          <ac:picMkLst>
            <pc:docMk/>
            <pc:sldMk cId="3897653455" sldId="265"/>
            <ac:picMk id="5" creationId="{4BA9465A-2F98-3025-82AA-1893289BE633}"/>
          </ac:picMkLst>
        </pc:picChg>
        <pc:picChg chg="add mod">
          <ac:chgData name="Catherine Arnold" userId="519f2c9c-5f6c-4033-96f1-5276f6e45a12" providerId="ADAL" clId="{8425CED3-7C80-46DB-866E-EBC318ABC9E3}" dt="2025-12-18T17:09:29.287" v="4530" actId="14100"/>
          <ac:picMkLst>
            <pc:docMk/>
            <pc:sldMk cId="3897653455" sldId="265"/>
            <ac:picMk id="6" creationId="{0A7406BD-5E5F-A7EB-8E43-B5E095202AEC}"/>
          </ac:picMkLst>
        </pc:picChg>
        <pc:picChg chg="add del mod">
          <ac:chgData name="Catherine Arnold" userId="519f2c9c-5f6c-4033-96f1-5276f6e45a12" providerId="ADAL" clId="{8425CED3-7C80-46DB-866E-EBC318ABC9E3}" dt="2025-12-18T17:07:01.825" v="4453" actId="478"/>
          <ac:picMkLst>
            <pc:docMk/>
            <pc:sldMk cId="3897653455" sldId="265"/>
            <ac:picMk id="7" creationId="{3F6C3453-C13B-3914-1506-933015E34E7C}"/>
          </ac:picMkLst>
        </pc:picChg>
      </pc:sldChg>
      <pc:sldChg chg="modSp new del mod">
        <pc:chgData name="Catherine Arnold" userId="519f2c9c-5f6c-4033-96f1-5276f6e45a12" providerId="ADAL" clId="{8425CED3-7C80-46DB-866E-EBC318ABC9E3}" dt="2025-12-18T16:54:25.052" v="3904" actId="47"/>
        <pc:sldMkLst>
          <pc:docMk/>
          <pc:sldMk cId="2934795307" sldId="266"/>
        </pc:sldMkLst>
        <pc:spChg chg="mod">
          <ac:chgData name="Catherine Arnold" userId="519f2c9c-5f6c-4033-96f1-5276f6e45a12" providerId="ADAL" clId="{8425CED3-7C80-46DB-866E-EBC318ABC9E3}" dt="2025-12-18T16:53:22.620" v="3848" actId="20577"/>
          <ac:spMkLst>
            <pc:docMk/>
            <pc:sldMk cId="2934795307" sldId="266"/>
            <ac:spMk id="3" creationId="{6118B54B-5410-7288-058F-8413E17C2D5F}"/>
          </ac:spMkLst>
        </pc:spChg>
      </pc:sldChg>
      <pc:sldChg chg="addSp modSp new mod ord">
        <pc:chgData name="Catherine Arnold" userId="519f2c9c-5f6c-4033-96f1-5276f6e45a12" providerId="ADAL" clId="{8425CED3-7C80-46DB-866E-EBC318ABC9E3}" dt="2025-12-19T15:31:15.263" v="5131" actId="20577"/>
        <pc:sldMkLst>
          <pc:docMk/>
          <pc:sldMk cId="3783692410" sldId="266"/>
        </pc:sldMkLst>
        <pc:spChg chg="mod">
          <ac:chgData name="Catherine Arnold" userId="519f2c9c-5f6c-4033-96f1-5276f6e45a12" providerId="ADAL" clId="{8425CED3-7C80-46DB-866E-EBC318ABC9E3}" dt="2025-12-18T19:24:58.675" v="4574"/>
          <ac:spMkLst>
            <pc:docMk/>
            <pc:sldMk cId="3783692410" sldId="266"/>
            <ac:spMk id="2" creationId="{81179DA1-19E4-95A1-3B59-44013633F5EA}"/>
          </ac:spMkLst>
        </pc:spChg>
        <pc:spChg chg="mod">
          <ac:chgData name="Catherine Arnold" userId="519f2c9c-5f6c-4033-96f1-5276f6e45a12" providerId="ADAL" clId="{8425CED3-7C80-46DB-866E-EBC318ABC9E3}" dt="2025-12-19T15:31:15.263" v="5131" actId="20577"/>
          <ac:spMkLst>
            <pc:docMk/>
            <pc:sldMk cId="3783692410" sldId="266"/>
            <ac:spMk id="3" creationId="{83F3DC16-100F-4C22-F3A5-8AE11E8951BF}"/>
          </ac:spMkLst>
        </pc:spChg>
        <pc:spChg chg="add">
          <ac:chgData name="Catherine Arnold" userId="519f2c9c-5f6c-4033-96f1-5276f6e45a12" providerId="ADAL" clId="{8425CED3-7C80-46DB-866E-EBC318ABC9E3}" dt="2025-12-19T15:28:25.654" v="5006"/>
          <ac:spMkLst>
            <pc:docMk/>
            <pc:sldMk cId="3783692410" sldId="266"/>
            <ac:spMk id="5" creationId="{E51D93F9-2054-0534-DF21-181D1A0B4866}"/>
          </ac:spMkLst>
        </pc:spChg>
        <pc:spChg chg="add">
          <ac:chgData name="Catherine Arnold" userId="519f2c9c-5f6c-4033-96f1-5276f6e45a12" providerId="ADAL" clId="{8425CED3-7C80-46DB-866E-EBC318ABC9E3}" dt="2025-12-19T15:28:25.654" v="5006"/>
          <ac:spMkLst>
            <pc:docMk/>
            <pc:sldMk cId="3783692410" sldId="266"/>
            <ac:spMk id="6" creationId="{5CCF846F-F15A-D23B-3BC5-E1FC8FAFF978}"/>
          </ac:spMkLst>
        </pc:spChg>
        <pc:picChg chg="add mod">
          <ac:chgData name="Catherine Arnold" userId="519f2c9c-5f6c-4033-96f1-5276f6e45a12" providerId="ADAL" clId="{8425CED3-7C80-46DB-866E-EBC318ABC9E3}" dt="2025-12-19T15:27:51.345" v="5005" actId="1076"/>
          <ac:picMkLst>
            <pc:docMk/>
            <pc:sldMk cId="3783692410" sldId="266"/>
            <ac:picMk id="4" creationId="{C2105A09-26D2-45DC-4AEC-F927F1715A01}"/>
          </ac:picMkLst>
        </pc:picChg>
        <pc:picChg chg="add">
          <ac:chgData name="Catherine Arnold" userId="519f2c9c-5f6c-4033-96f1-5276f6e45a12" providerId="ADAL" clId="{8425CED3-7C80-46DB-866E-EBC318ABC9E3}" dt="2025-12-19T15:28:25.654" v="5006"/>
          <ac:picMkLst>
            <pc:docMk/>
            <pc:sldMk cId="3783692410" sldId="266"/>
            <ac:picMk id="1027" creationId="{34D2D04B-2661-7ED6-E7A6-24B8043EA3C0}"/>
          </ac:picMkLst>
        </pc:picChg>
        <pc:picChg chg="add">
          <ac:chgData name="Catherine Arnold" userId="519f2c9c-5f6c-4033-96f1-5276f6e45a12" providerId="ADAL" clId="{8425CED3-7C80-46DB-866E-EBC318ABC9E3}" dt="2025-12-19T15:28:25.654" v="5006"/>
          <ac:picMkLst>
            <pc:docMk/>
            <pc:sldMk cId="3783692410" sldId="266"/>
            <ac:picMk id="1028" creationId="{F951502D-E7BC-EF2B-65C9-F14BFCA9954B}"/>
          </ac:picMkLst>
        </pc:picChg>
        <pc:picChg chg="add">
          <ac:chgData name="Catherine Arnold" userId="519f2c9c-5f6c-4033-96f1-5276f6e45a12" providerId="ADAL" clId="{8425CED3-7C80-46DB-866E-EBC318ABC9E3}" dt="2025-12-19T15:28:25.654" v="5006"/>
          <ac:picMkLst>
            <pc:docMk/>
            <pc:sldMk cId="3783692410" sldId="266"/>
            <ac:picMk id="1029" creationId="{536FC704-7356-0805-1161-3D6A69B49230}"/>
          </ac:picMkLst>
        </pc:picChg>
        <pc:picChg chg="add">
          <ac:chgData name="Catherine Arnold" userId="519f2c9c-5f6c-4033-96f1-5276f6e45a12" providerId="ADAL" clId="{8425CED3-7C80-46DB-866E-EBC318ABC9E3}" dt="2025-12-19T15:28:25.654" v="5006"/>
          <ac:picMkLst>
            <pc:docMk/>
            <pc:sldMk cId="3783692410" sldId="266"/>
            <ac:picMk id="1030" creationId="{1DA14DB1-D37E-A5BD-5365-2DD9B9B4573E}"/>
          </ac:picMkLst>
        </pc:picChg>
        <pc:picChg chg="add">
          <ac:chgData name="Catherine Arnold" userId="519f2c9c-5f6c-4033-96f1-5276f6e45a12" providerId="ADAL" clId="{8425CED3-7C80-46DB-866E-EBC318ABC9E3}" dt="2025-12-19T15:28:25.654" v="5006"/>
          <ac:picMkLst>
            <pc:docMk/>
            <pc:sldMk cId="3783692410" sldId="266"/>
            <ac:picMk id="1031" creationId="{5E2531CF-5342-98C6-3929-1C62675DA6E8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532D56-BED1-4F56-92AA-537B9075DFE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B87B62-365C-47FB-9EC6-4F0350EFFC63}">
      <dgm:prSet custT="1"/>
      <dgm:spPr/>
      <dgm:t>
        <a:bodyPr/>
        <a:lstStyle/>
        <a:p>
          <a:r>
            <a:rPr lang="en-US" sz="3000" i="1" dirty="0"/>
            <a:t>IPS shifts the focus from isolated individual problems to the relational context where meaning and change can develop.</a:t>
          </a:r>
          <a:endParaRPr lang="en-US" sz="3000" dirty="0"/>
        </a:p>
      </dgm:t>
    </dgm:pt>
    <dgm:pt modelId="{319E1DB4-6D64-4898-AEB7-B5CBDCF29625}" type="parTrans" cxnId="{E0372009-2645-423F-A234-9907D3351E59}">
      <dgm:prSet/>
      <dgm:spPr/>
      <dgm:t>
        <a:bodyPr/>
        <a:lstStyle/>
        <a:p>
          <a:endParaRPr lang="en-US"/>
        </a:p>
      </dgm:t>
    </dgm:pt>
    <dgm:pt modelId="{D35B0040-47DA-4CCB-AE4E-4DCE38BCD046}" type="sibTrans" cxnId="{E0372009-2645-423F-A234-9907D3351E59}">
      <dgm:prSet/>
      <dgm:spPr/>
      <dgm:t>
        <a:bodyPr/>
        <a:lstStyle/>
        <a:p>
          <a:endParaRPr lang="en-US"/>
        </a:p>
      </dgm:t>
    </dgm:pt>
    <dgm:pt modelId="{0E2D8973-DF45-40C4-90E2-915BC08D1BE4}">
      <dgm:prSet/>
      <dgm:spPr/>
      <dgm:t>
        <a:bodyPr/>
        <a:lstStyle/>
        <a:p>
          <a:r>
            <a:rPr lang="en-US" dirty="0"/>
            <a:t>Reframing the social contract and community’s post-incident duty of care for First Aiders</a:t>
          </a:r>
        </a:p>
      </dgm:t>
    </dgm:pt>
    <dgm:pt modelId="{E745C225-0BF9-429D-BAC9-F243E8BB19A6}" type="parTrans" cxnId="{6E36BEB0-224D-46B4-BA13-19B0324AF183}">
      <dgm:prSet/>
      <dgm:spPr/>
      <dgm:t>
        <a:bodyPr/>
        <a:lstStyle/>
        <a:p>
          <a:endParaRPr lang="en-US"/>
        </a:p>
      </dgm:t>
    </dgm:pt>
    <dgm:pt modelId="{196880C5-1726-425F-BA34-DA49C5125D46}" type="sibTrans" cxnId="{6E36BEB0-224D-46B4-BA13-19B0324AF183}">
      <dgm:prSet/>
      <dgm:spPr/>
      <dgm:t>
        <a:bodyPr/>
        <a:lstStyle/>
        <a:p>
          <a:endParaRPr lang="en-US"/>
        </a:p>
      </dgm:t>
    </dgm:pt>
    <dgm:pt modelId="{D3CF0DFD-E645-48BB-A8B6-239B7F6B5FFD}">
      <dgm:prSet/>
      <dgm:spPr/>
      <dgm:t>
        <a:bodyPr/>
        <a:lstStyle/>
        <a:p>
          <a:r>
            <a:rPr lang="en-US" dirty="0"/>
            <a:t>Encourages relational safety and support from trainers or peer groups with similar lived experiences</a:t>
          </a:r>
        </a:p>
      </dgm:t>
    </dgm:pt>
    <dgm:pt modelId="{266E01F0-A6CF-4A59-9319-2A5F275ADF33}" type="parTrans" cxnId="{8829C96C-AD6D-4276-AC82-9F0CE4D8F2BB}">
      <dgm:prSet/>
      <dgm:spPr/>
      <dgm:t>
        <a:bodyPr/>
        <a:lstStyle/>
        <a:p>
          <a:endParaRPr lang="en-GB"/>
        </a:p>
      </dgm:t>
    </dgm:pt>
    <dgm:pt modelId="{60613A22-CD3E-4064-A357-17A741149DDE}" type="sibTrans" cxnId="{8829C96C-AD6D-4276-AC82-9F0CE4D8F2BB}">
      <dgm:prSet/>
      <dgm:spPr/>
      <dgm:t>
        <a:bodyPr/>
        <a:lstStyle/>
        <a:p>
          <a:endParaRPr lang="en-GB"/>
        </a:p>
      </dgm:t>
    </dgm:pt>
    <dgm:pt modelId="{37B9597E-C66D-490C-B549-C150E453AAF3}">
      <dgm:prSet/>
      <dgm:spPr/>
      <dgm:t>
        <a:bodyPr/>
        <a:lstStyle/>
        <a:p>
          <a:r>
            <a:rPr lang="en-US" dirty="0"/>
            <a:t>Help First Aiders to feel less isolated in their reactions to a traumatic incident, e.g. freezing up</a:t>
          </a:r>
        </a:p>
      </dgm:t>
    </dgm:pt>
    <dgm:pt modelId="{C612911F-E7D6-4F79-B830-93D24283D266}" type="parTrans" cxnId="{80460EE5-9254-42B5-8095-B9275F5718E6}">
      <dgm:prSet/>
      <dgm:spPr/>
      <dgm:t>
        <a:bodyPr/>
        <a:lstStyle/>
        <a:p>
          <a:endParaRPr lang="en-GB"/>
        </a:p>
      </dgm:t>
    </dgm:pt>
    <dgm:pt modelId="{11D89451-0CB1-46E0-9885-F93010DA9E30}" type="sibTrans" cxnId="{80460EE5-9254-42B5-8095-B9275F5718E6}">
      <dgm:prSet/>
      <dgm:spPr/>
      <dgm:t>
        <a:bodyPr/>
        <a:lstStyle/>
        <a:p>
          <a:endParaRPr lang="en-GB"/>
        </a:p>
      </dgm:t>
    </dgm:pt>
    <dgm:pt modelId="{349D9575-9EE3-45CC-8C4D-56F0CC4E0C54}" type="pres">
      <dgm:prSet presAssocID="{AF532D56-BED1-4F56-92AA-537B9075DFEB}" presName="linear" presStyleCnt="0">
        <dgm:presLayoutVars>
          <dgm:animLvl val="lvl"/>
          <dgm:resizeHandles val="exact"/>
        </dgm:presLayoutVars>
      </dgm:prSet>
      <dgm:spPr/>
    </dgm:pt>
    <dgm:pt modelId="{3FCAEE0E-461B-4221-899D-459D3FE1284A}" type="pres">
      <dgm:prSet presAssocID="{A1B87B62-365C-47FB-9EC6-4F0350EFFC6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E61E982-7C64-4222-9206-C1977746E1EA}" type="pres">
      <dgm:prSet presAssocID="{A1B87B62-365C-47FB-9EC6-4F0350EFFC6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0372009-2645-423F-A234-9907D3351E59}" srcId="{AF532D56-BED1-4F56-92AA-537B9075DFEB}" destId="{A1B87B62-365C-47FB-9EC6-4F0350EFFC63}" srcOrd="0" destOrd="0" parTransId="{319E1DB4-6D64-4898-AEB7-B5CBDCF29625}" sibTransId="{D35B0040-47DA-4CCB-AE4E-4DCE38BCD046}"/>
    <dgm:cxn modelId="{1EF34C6C-7390-47E8-88A2-7B75D431F07F}" type="presOf" srcId="{A1B87B62-365C-47FB-9EC6-4F0350EFFC63}" destId="{3FCAEE0E-461B-4221-899D-459D3FE1284A}" srcOrd="0" destOrd="0" presId="urn:microsoft.com/office/officeart/2005/8/layout/vList2"/>
    <dgm:cxn modelId="{8829C96C-AD6D-4276-AC82-9F0CE4D8F2BB}" srcId="{A1B87B62-365C-47FB-9EC6-4F0350EFFC63}" destId="{D3CF0DFD-E645-48BB-A8B6-239B7F6B5FFD}" srcOrd="1" destOrd="0" parTransId="{266E01F0-A6CF-4A59-9319-2A5F275ADF33}" sibTransId="{60613A22-CD3E-4064-A357-17A741149DDE}"/>
    <dgm:cxn modelId="{6E36BEB0-224D-46B4-BA13-19B0324AF183}" srcId="{A1B87B62-365C-47FB-9EC6-4F0350EFFC63}" destId="{0E2D8973-DF45-40C4-90E2-915BC08D1BE4}" srcOrd="0" destOrd="0" parTransId="{E745C225-0BF9-429D-BAC9-F243E8BB19A6}" sibTransId="{196880C5-1726-425F-BA34-DA49C5125D46}"/>
    <dgm:cxn modelId="{473CE0BC-0D46-4A1A-BA11-AC4FB112AE15}" type="presOf" srcId="{D3CF0DFD-E645-48BB-A8B6-239B7F6B5FFD}" destId="{6E61E982-7C64-4222-9206-C1977746E1EA}" srcOrd="0" destOrd="1" presId="urn:microsoft.com/office/officeart/2005/8/layout/vList2"/>
    <dgm:cxn modelId="{80460EE5-9254-42B5-8095-B9275F5718E6}" srcId="{A1B87B62-365C-47FB-9EC6-4F0350EFFC63}" destId="{37B9597E-C66D-490C-B549-C150E453AAF3}" srcOrd="2" destOrd="0" parTransId="{C612911F-E7D6-4F79-B830-93D24283D266}" sibTransId="{11D89451-0CB1-46E0-9885-F93010DA9E30}"/>
    <dgm:cxn modelId="{A06FC0E8-C292-46F5-862D-DDBEBFEC746E}" type="presOf" srcId="{AF532D56-BED1-4F56-92AA-537B9075DFEB}" destId="{349D9575-9EE3-45CC-8C4D-56F0CC4E0C54}" srcOrd="0" destOrd="0" presId="urn:microsoft.com/office/officeart/2005/8/layout/vList2"/>
    <dgm:cxn modelId="{40E273EF-9914-4631-8C07-A255C907FF16}" type="presOf" srcId="{0E2D8973-DF45-40C4-90E2-915BC08D1BE4}" destId="{6E61E982-7C64-4222-9206-C1977746E1EA}" srcOrd="0" destOrd="0" presId="urn:microsoft.com/office/officeart/2005/8/layout/vList2"/>
    <dgm:cxn modelId="{E869E9F4-2A83-4A43-BB41-14BC81AF2AE9}" type="presOf" srcId="{37B9597E-C66D-490C-B549-C150E453AAF3}" destId="{6E61E982-7C64-4222-9206-C1977746E1EA}" srcOrd="0" destOrd="2" presId="urn:microsoft.com/office/officeart/2005/8/layout/vList2"/>
    <dgm:cxn modelId="{2CABD552-5354-419D-8F36-A8C2E93A362C}" type="presParOf" srcId="{349D9575-9EE3-45CC-8C4D-56F0CC4E0C54}" destId="{3FCAEE0E-461B-4221-899D-459D3FE1284A}" srcOrd="0" destOrd="0" presId="urn:microsoft.com/office/officeart/2005/8/layout/vList2"/>
    <dgm:cxn modelId="{7495256D-D8E9-4A02-8049-11712D435515}" type="presParOf" srcId="{349D9575-9EE3-45CC-8C4D-56F0CC4E0C54}" destId="{6E61E982-7C64-4222-9206-C1977746E1E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5D8745-888D-4474-8933-40593C2E40E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3D69C7-2123-4CD4-9595-C3C432B0C8AA}">
      <dgm:prSet custT="1"/>
      <dgm:spPr/>
      <dgm:t>
        <a:bodyPr/>
        <a:lstStyle/>
        <a:p>
          <a:r>
            <a:rPr lang="en-US" sz="3000" i="1" dirty="0"/>
            <a:t>Instead of trying to “fix” someone, IPS focuses on exploring experiences to create new understanding and possibilities.</a:t>
          </a:r>
          <a:endParaRPr lang="en-US" sz="3000" dirty="0"/>
        </a:p>
      </dgm:t>
    </dgm:pt>
    <dgm:pt modelId="{4A71A508-16D9-4E2A-A467-792989139E4C}" type="parTrans" cxnId="{C54BD05B-82C5-4979-BDC3-26CC21AAD958}">
      <dgm:prSet/>
      <dgm:spPr/>
      <dgm:t>
        <a:bodyPr/>
        <a:lstStyle/>
        <a:p>
          <a:endParaRPr lang="en-US"/>
        </a:p>
      </dgm:t>
    </dgm:pt>
    <dgm:pt modelId="{D5178438-B109-421E-AD2B-320108C52CBA}" type="sibTrans" cxnId="{C54BD05B-82C5-4979-BDC3-26CC21AAD958}">
      <dgm:prSet/>
      <dgm:spPr/>
      <dgm:t>
        <a:bodyPr/>
        <a:lstStyle/>
        <a:p>
          <a:endParaRPr lang="en-US"/>
        </a:p>
      </dgm:t>
    </dgm:pt>
    <dgm:pt modelId="{78BBD12C-C2F0-4C3F-81B5-991D4081F41A}">
      <dgm:prSet custT="1"/>
      <dgm:spPr/>
      <dgm:t>
        <a:bodyPr/>
        <a:lstStyle/>
        <a:p>
          <a:r>
            <a:rPr lang="en-US" sz="3300" dirty="0"/>
            <a:t>Exploring</a:t>
          </a:r>
          <a:r>
            <a:rPr lang="en-US" sz="3300" i="1" dirty="0"/>
            <a:t> ‘what happened’</a:t>
          </a:r>
          <a:r>
            <a:rPr lang="en-US" sz="3300" i="0" dirty="0"/>
            <a:t>,</a:t>
          </a:r>
          <a:r>
            <a:rPr lang="en-US" sz="3300" i="1" dirty="0"/>
            <a:t> </a:t>
          </a:r>
          <a:r>
            <a:rPr lang="en-US" sz="3300" dirty="0"/>
            <a:t>including the body and mind’s natural reactions to a traumatic emergency</a:t>
          </a:r>
        </a:p>
      </dgm:t>
    </dgm:pt>
    <dgm:pt modelId="{942E7725-C65A-41A5-8EFF-98D8DBC7584B}" type="parTrans" cxnId="{493B5810-CC69-4732-AC87-F9CAC39DC124}">
      <dgm:prSet/>
      <dgm:spPr/>
      <dgm:t>
        <a:bodyPr/>
        <a:lstStyle/>
        <a:p>
          <a:endParaRPr lang="en-US"/>
        </a:p>
      </dgm:t>
    </dgm:pt>
    <dgm:pt modelId="{1C9F9600-6261-4E72-AAAE-62F05BD7DC13}" type="sibTrans" cxnId="{493B5810-CC69-4732-AC87-F9CAC39DC124}">
      <dgm:prSet/>
      <dgm:spPr/>
      <dgm:t>
        <a:bodyPr/>
        <a:lstStyle/>
        <a:p>
          <a:endParaRPr lang="en-US"/>
        </a:p>
      </dgm:t>
    </dgm:pt>
    <dgm:pt modelId="{CD94BAC4-9B0D-43E2-9477-1124AB283C28}">
      <dgm:prSet custT="1"/>
      <dgm:spPr/>
      <dgm:t>
        <a:bodyPr/>
        <a:lstStyle/>
        <a:p>
          <a:r>
            <a:rPr lang="en-US" sz="3300" dirty="0"/>
            <a:t>Rebuilding confidence through re-engaging with First Aid skills and building back capacity together.</a:t>
          </a:r>
        </a:p>
      </dgm:t>
    </dgm:pt>
    <dgm:pt modelId="{688E26A1-A431-4EEB-912D-E159FA5805C5}" type="parTrans" cxnId="{7E7F94E5-3B62-42CA-9C8F-8EE96472D1F1}">
      <dgm:prSet/>
      <dgm:spPr/>
      <dgm:t>
        <a:bodyPr/>
        <a:lstStyle/>
        <a:p>
          <a:endParaRPr lang="en-US"/>
        </a:p>
      </dgm:t>
    </dgm:pt>
    <dgm:pt modelId="{9C7AB989-1F02-43E7-A31A-678B353A9890}" type="sibTrans" cxnId="{7E7F94E5-3B62-42CA-9C8F-8EE96472D1F1}">
      <dgm:prSet/>
      <dgm:spPr/>
      <dgm:t>
        <a:bodyPr/>
        <a:lstStyle/>
        <a:p>
          <a:endParaRPr lang="en-US"/>
        </a:p>
      </dgm:t>
    </dgm:pt>
    <dgm:pt modelId="{91A63C65-8458-43B7-AECF-AD82538F76BD}">
      <dgm:prSet custT="1"/>
      <dgm:spPr/>
      <dgm:t>
        <a:bodyPr/>
        <a:lstStyle/>
        <a:p>
          <a:r>
            <a:rPr lang="en-US" sz="3300" dirty="0"/>
            <a:t>Reframing and creating shared narratives focusing on helpful actions rather than dwelling on </a:t>
          </a:r>
          <a:r>
            <a:rPr lang="en-US" sz="3300" i="1" dirty="0"/>
            <a:t>‘what if</a:t>
          </a:r>
          <a:r>
            <a:rPr lang="en-US" sz="3300" dirty="0"/>
            <a:t>’s</a:t>
          </a:r>
        </a:p>
      </dgm:t>
    </dgm:pt>
    <dgm:pt modelId="{93E1D3DB-5CEB-496F-BD99-1633B59B403D}" type="parTrans" cxnId="{9624F8AE-2837-4834-818E-5E243AB0F1F8}">
      <dgm:prSet/>
      <dgm:spPr/>
      <dgm:t>
        <a:bodyPr/>
        <a:lstStyle/>
        <a:p>
          <a:endParaRPr lang="en-GB"/>
        </a:p>
      </dgm:t>
    </dgm:pt>
    <dgm:pt modelId="{F5D6E0BE-B1A1-4981-BD45-C247E4F13B90}" type="sibTrans" cxnId="{9624F8AE-2837-4834-818E-5E243AB0F1F8}">
      <dgm:prSet/>
      <dgm:spPr/>
      <dgm:t>
        <a:bodyPr/>
        <a:lstStyle/>
        <a:p>
          <a:endParaRPr lang="en-GB"/>
        </a:p>
      </dgm:t>
    </dgm:pt>
    <dgm:pt modelId="{502ABE33-CD24-4A57-AF23-7CF27D953F12}" type="pres">
      <dgm:prSet presAssocID="{125D8745-888D-4474-8933-40593C2E40EC}" presName="linear" presStyleCnt="0">
        <dgm:presLayoutVars>
          <dgm:animLvl val="lvl"/>
          <dgm:resizeHandles val="exact"/>
        </dgm:presLayoutVars>
      </dgm:prSet>
      <dgm:spPr/>
    </dgm:pt>
    <dgm:pt modelId="{B0098B0F-A802-427E-9507-431C3CC42B68}" type="pres">
      <dgm:prSet presAssocID="{0E3D69C7-2123-4CD4-9595-C3C432B0C8AA}" presName="parentText" presStyleLbl="node1" presStyleIdx="0" presStyleCnt="1" custLinFactNeighborY="-4445">
        <dgm:presLayoutVars>
          <dgm:chMax val="0"/>
          <dgm:bulletEnabled val="1"/>
        </dgm:presLayoutVars>
      </dgm:prSet>
      <dgm:spPr/>
    </dgm:pt>
    <dgm:pt modelId="{F9F1216E-6AF0-4E33-994A-1C99FF594213}" type="pres">
      <dgm:prSet presAssocID="{0E3D69C7-2123-4CD4-9595-C3C432B0C8A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93B5810-CC69-4732-AC87-F9CAC39DC124}" srcId="{0E3D69C7-2123-4CD4-9595-C3C432B0C8AA}" destId="{78BBD12C-C2F0-4C3F-81B5-991D4081F41A}" srcOrd="0" destOrd="0" parTransId="{942E7725-C65A-41A5-8EFF-98D8DBC7584B}" sibTransId="{1C9F9600-6261-4E72-AAAE-62F05BD7DC13}"/>
    <dgm:cxn modelId="{C54BD05B-82C5-4979-BDC3-26CC21AAD958}" srcId="{125D8745-888D-4474-8933-40593C2E40EC}" destId="{0E3D69C7-2123-4CD4-9595-C3C432B0C8AA}" srcOrd="0" destOrd="0" parTransId="{4A71A508-16D9-4E2A-A467-792989139E4C}" sibTransId="{D5178438-B109-421E-AD2B-320108C52CBA}"/>
    <dgm:cxn modelId="{42996B46-9736-4109-9D7B-8EA236A66877}" type="presOf" srcId="{0E3D69C7-2123-4CD4-9595-C3C432B0C8AA}" destId="{B0098B0F-A802-427E-9507-431C3CC42B68}" srcOrd="0" destOrd="0" presId="urn:microsoft.com/office/officeart/2005/8/layout/vList2"/>
    <dgm:cxn modelId="{1ABDEB77-386B-41AB-8CE9-4CACBA1654F0}" type="presOf" srcId="{91A63C65-8458-43B7-AECF-AD82538F76BD}" destId="{F9F1216E-6AF0-4E33-994A-1C99FF594213}" srcOrd="0" destOrd="1" presId="urn:microsoft.com/office/officeart/2005/8/layout/vList2"/>
    <dgm:cxn modelId="{C4172F7E-63FB-4609-AD67-8BBA066FD5EC}" type="presOf" srcId="{78BBD12C-C2F0-4C3F-81B5-991D4081F41A}" destId="{F9F1216E-6AF0-4E33-994A-1C99FF594213}" srcOrd="0" destOrd="0" presId="urn:microsoft.com/office/officeart/2005/8/layout/vList2"/>
    <dgm:cxn modelId="{4305FDA8-2645-424A-865B-A3903F22912C}" type="presOf" srcId="{CD94BAC4-9B0D-43E2-9477-1124AB283C28}" destId="{F9F1216E-6AF0-4E33-994A-1C99FF594213}" srcOrd="0" destOrd="2" presId="urn:microsoft.com/office/officeart/2005/8/layout/vList2"/>
    <dgm:cxn modelId="{9624F8AE-2837-4834-818E-5E243AB0F1F8}" srcId="{0E3D69C7-2123-4CD4-9595-C3C432B0C8AA}" destId="{91A63C65-8458-43B7-AECF-AD82538F76BD}" srcOrd="1" destOrd="0" parTransId="{93E1D3DB-5CEB-496F-BD99-1633B59B403D}" sibTransId="{F5D6E0BE-B1A1-4981-BD45-C247E4F13B90}"/>
    <dgm:cxn modelId="{B94D58B5-AADF-40E2-9898-D10474A783C0}" type="presOf" srcId="{125D8745-888D-4474-8933-40593C2E40EC}" destId="{502ABE33-CD24-4A57-AF23-7CF27D953F12}" srcOrd="0" destOrd="0" presId="urn:microsoft.com/office/officeart/2005/8/layout/vList2"/>
    <dgm:cxn modelId="{7E7F94E5-3B62-42CA-9C8F-8EE96472D1F1}" srcId="{0E3D69C7-2123-4CD4-9595-C3C432B0C8AA}" destId="{CD94BAC4-9B0D-43E2-9477-1124AB283C28}" srcOrd="2" destOrd="0" parTransId="{688E26A1-A431-4EEB-912D-E159FA5805C5}" sibTransId="{9C7AB989-1F02-43E7-A31A-678B353A9890}"/>
    <dgm:cxn modelId="{43AD6378-99DD-4732-A463-7CF43AD4D621}" type="presParOf" srcId="{502ABE33-CD24-4A57-AF23-7CF27D953F12}" destId="{B0098B0F-A802-427E-9507-431C3CC42B68}" srcOrd="0" destOrd="0" presId="urn:microsoft.com/office/officeart/2005/8/layout/vList2"/>
    <dgm:cxn modelId="{A22F7AFC-923C-4928-AC35-5F6DC73A3025}" type="presParOf" srcId="{502ABE33-CD24-4A57-AF23-7CF27D953F12}" destId="{F9F1216E-6AF0-4E33-994A-1C99FF59421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242F20-2C0C-4252-824A-C2BE36BE14D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0A319D-39B2-41BA-844A-42AD50EC1004}">
      <dgm:prSet custT="1"/>
      <dgm:spPr/>
      <dgm:t>
        <a:bodyPr/>
        <a:lstStyle/>
        <a:p>
          <a:r>
            <a:rPr lang="en-US" sz="3000" i="1" dirty="0"/>
            <a:t>IPS moves us away from fear-driven reactions toward a shared sense of hope, choice, and future possibilities.</a:t>
          </a:r>
          <a:endParaRPr lang="en-US" sz="3000" dirty="0"/>
        </a:p>
      </dgm:t>
    </dgm:pt>
    <dgm:pt modelId="{DBFFC203-A7BA-4DF6-8FC7-3E587E59313C}" type="parTrans" cxnId="{59F91014-E1A6-4F41-AC77-C35ADE3B8BC1}">
      <dgm:prSet/>
      <dgm:spPr/>
      <dgm:t>
        <a:bodyPr/>
        <a:lstStyle/>
        <a:p>
          <a:endParaRPr lang="en-US"/>
        </a:p>
      </dgm:t>
    </dgm:pt>
    <dgm:pt modelId="{6C338A73-2A1B-48BF-9653-8913913A2A06}" type="sibTrans" cxnId="{59F91014-E1A6-4F41-AC77-C35ADE3B8BC1}">
      <dgm:prSet/>
      <dgm:spPr/>
      <dgm:t>
        <a:bodyPr/>
        <a:lstStyle/>
        <a:p>
          <a:endParaRPr lang="en-US"/>
        </a:p>
      </dgm:t>
    </dgm:pt>
    <dgm:pt modelId="{284DCF53-1410-4C65-ABB3-6A2B9F657872}" type="pres">
      <dgm:prSet presAssocID="{17242F20-2C0C-4252-824A-C2BE36BE14D8}" presName="linear" presStyleCnt="0">
        <dgm:presLayoutVars>
          <dgm:animLvl val="lvl"/>
          <dgm:resizeHandles val="exact"/>
        </dgm:presLayoutVars>
      </dgm:prSet>
      <dgm:spPr/>
    </dgm:pt>
    <dgm:pt modelId="{708D0A22-8E4A-447D-949E-B3D0A8D02F8B}" type="pres">
      <dgm:prSet presAssocID="{C40A319D-39B2-41BA-844A-42AD50EC1004}" presName="parentText" presStyleLbl="node1" presStyleIdx="0" presStyleCnt="1" custLinFactY="-78034" custLinFactNeighborX="-441" custLinFactNeighborY="-100000">
        <dgm:presLayoutVars>
          <dgm:chMax val="0"/>
          <dgm:bulletEnabled val="1"/>
        </dgm:presLayoutVars>
      </dgm:prSet>
      <dgm:spPr/>
    </dgm:pt>
  </dgm:ptLst>
  <dgm:cxnLst>
    <dgm:cxn modelId="{91462411-6EBF-4F6F-964D-B7C52F21FAA5}" type="presOf" srcId="{C40A319D-39B2-41BA-844A-42AD50EC1004}" destId="{708D0A22-8E4A-447D-949E-B3D0A8D02F8B}" srcOrd="0" destOrd="0" presId="urn:microsoft.com/office/officeart/2005/8/layout/vList2"/>
    <dgm:cxn modelId="{59F91014-E1A6-4F41-AC77-C35ADE3B8BC1}" srcId="{17242F20-2C0C-4252-824A-C2BE36BE14D8}" destId="{C40A319D-39B2-41BA-844A-42AD50EC1004}" srcOrd="0" destOrd="0" parTransId="{DBFFC203-A7BA-4DF6-8FC7-3E587E59313C}" sibTransId="{6C338A73-2A1B-48BF-9653-8913913A2A06}"/>
    <dgm:cxn modelId="{F3D1E3E3-9595-4895-97CC-E157508B3CDB}" type="presOf" srcId="{17242F20-2C0C-4252-824A-C2BE36BE14D8}" destId="{284DCF53-1410-4C65-ABB3-6A2B9F657872}" srcOrd="0" destOrd="0" presId="urn:microsoft.com/office/officeart/2005/8/layout/vList2"/>
    <dgm:cxn modelId="{92F06708-EB10-43B3-905B-4AEECF2A5423}" type="presParOf" srcId="{284DCF53-1410-4C65-ABB3-6A2B9F657872}" destId="{708D0A22-8E4A-447D-949E-B3D0A8D02F8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B62ECB-8E46-4F6E-8A15-A6A3A8462FE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455011-F311-42A4-8F53-A7C6ADD5D8D3}">
      <dgm:prSet custT="1"/>
      <dgm:spPr/>
      <dgm:t>
        <a:bodyPr/>
        <a:lstStyle/>
        <a:p>
          <a:r>
            <a:rPr lang="en-US" sz="3000" i="1" dirty="0"/>
            <a:t>IPS </a:t>
          </a:r>
          <a:r>
            <a:rPr lang="en-US" sz="3000" i="1" dirty="0" err="1"/>
            <a:t>prioritises</a:t>
          </a:r>
          <a:r>
            <a:rPr lang="en-US" sz="3000" i="1" dirty="0"/>
            <a:t> authentic human connection as the foundation for emotional safety, trust, and healing &amp; emphasises continuous learning and growing together</a:t>
          </a:r>
          <a:endParaRPr lang="en-US" sz="3000" dirty="0"/>
        </a:p>
      </dgm:t>
    </dgm:pt>
    <dgm:pt modelId="{A07ECF95-0637-4D96-B8BF-29F70D35DB9B}" type="parTrans" cxnId="{F1559C11-FA44-4E4A-8014-F79463526AE6}">
      <dgm:prSet/>
      <dgm:spPr/>
      <dgm:t>
        <a:bodyPr/>
        <a:lstStyle/>
        <a:p>
          <a:endParaRPr lang="en-US"/>
        </a:p>
      </dgm:t>
    </dgm:pt>
    <dgm:pt modelId="{600D5674-299F-4D54-BFE0-08D9163AD8EB}" type="sibTrans" cxnId="{F1559C11-FA44-4E4A-8014-F79463526AE6}">
      <dgm:prSet/>
      <dgm:spPr/>
      <dgm:t>
        <a:bodyPr/>
        <a:lstStyle/>
        <a:p>
          <a:endParaRPr lang="en-US"/>
        </a:p>
      </dgm:t>
    </dgm:pt>
    <dgm:pt modelId="{DF1AD81E-FCD4-4C1F-8310-DE1BDABEB0F2}">
      <dgm:prSet custT="1"/>
      <dgm:spPr/>
      <dgm:t>
        <a:bodyPr/>
        <a:lstStyle/>
        <a:p>
          <a:r>
            <a:rPr lang="en-US" sz="3300" dirty="0"/>
            <a:t>Peer-support spaces validate the emotional, physical and psychological aftermath of emergencies</a:t>
          </a:r>
        </a:p>
      </dgm:t>
    </dgm:pt>
    <dgm:pt modelId="{01B0324E-3FBC-46C3-B970-3814126AF7A0}" type="parTrans" cxnId="{124D0BD9-F18C-4BBB-AF16-0CD80E729132}">
      <dgm:prSet/>
      <dgm:spPr/>
      <dgm:t>
        <a:bodyPr/>
        <a:lstStyle/>
        <a:p>
          <a:endParaRPr lang="en-US"/>
        </a:p>
      </dgm:t>
    </dgm:pt>
    <dgm:pt modelId="{F7219382-A9E7-43A9-B522-F47B5BD06FBD}" type="sibTrans" cxnId="{124D0BD9-F18C-4BBB-AF16-0CD80E729132}">
      <dgm:prSet/>
      <dgm:spPr/>
      <dgm:t>
        <a:bodyPr/>
        <a:lstStyle/>
        <a:p>
          <a:endParaRPr lang="en-US"/>
        </a:p>
      </dgm:t>
    </dgm:pt>
    <dgm:pt modelId="{6C446EC9-CDF7-40C3-88FB-8D3C221E1995}">
      <dgm:prSet custT="1"/>
      <dgm:spPr/>
      <dgm:t>
        <a:bodyPr/>
        <a:lstStyle/>
        <a:p>
          <a:r>
            <a:rPr lang="en-US" sz="3300" dirty="0"/>
            <a:t>Connection and shared reframed narratives reduce blame, shame and </a:t>
          </a:r>
          <a:r>
            <a:rPr lang="en-US" sz="3300" i="1" dirty="0"/>
            <a:t>‘what if’s?’</a:t>
          </a:r>
          <a:endParaRPr lang="en-US" sz="3300" dirty="0"/>
        </a:p>
      </dgm:t>
    </dgm:pt>
    <dgm:pt modelId="{5447E36E-F7EF-4BAE-B03A-6E7BBADEC137}" type="parTrans" cxnId="{91726FF5-4C66-4859-B3B6-30D497EC8967}">
      <dgm:prSet/>
      <dgm:spPr/>
      <dgm:t>
        <a:bodyPr/>
        <a:lstStyle/>
        <a:p>
          <a:endParaRPr lang="en-GB"/>
        </a:p>
      </dgm:t>
    </dgm:pt>
    <dgm:pt modelId="{8F17D453-5D97-4CF8-86C9-33CB6DB58D8C}" type="sibTrans" cxnId="{91726FF5-4C66-4859-B3B6-30D497EC8967}">
      <dgm:prSet/>
      <dgm:spPr/>
      <dgm:t>
        <a:bodyPr/>
        <a:lstStyle/>
        <a:p>
          <a:endParaRPr lang="en-GB"/>
        </a:p>
      </dgm:t>
    </dgm:pt>
    <dgm:pt modelId="{9FD273BD-AB7A-4287-9D04-240B73B2D7E7}">
      <dgm:prSet custT="1"/>
      <dgm:spPr/>
      <dgm:t>
        <a:bodyPr/>
        <a:lstStyle/>
        <a:p>
          <a:r>
            <a:rPr lang="en-US" sz="3300" dirty="0"/>
            <a:t>Focus on creating a safe environment for vulnerability and growth, rather than assessing competency</a:t>
          </a:r>
        </a:p>
      </dgm:t>
    </dgm:pt>
    <dgm:pt modelId="{E0A9E506-27AF-43B6-B8CE-4DB4711D3D93}" type="parTrans" cxnId="{85B4C914-59E4-402A-A0B5-2630648FAF82}">
      <dgm:prSet/>
      <dgm:spPr/>
      <dgm:t>
        <a:bodyPr/>
        <a:lstStyle/>
        <a:p>
          <a:endParaRPr lang="en-GB"/>
        </a:p>
      </dgm:t>
    </dgm:pt>
    <dgm:pt modelId="{2FA56110-2C38-40C5-A5FE-3845B269095A}" type="sibTrans" cxnId="{85B4C914-59E4-402A-A0B5-2630648FAF82}">
      <dgm:prSet/>
      <dgm:spPr/>
      <dgm:t>
        <a:bodyPr/>
        <a:lstStyle/>
        <a:p>
          <a:endParaRPr lang="en-GB"/>
        </a:p>
      </dgm:t>
    </dgm:pt>
    <dgm:pt modelId="{AF90000C-7B33-458A-BEC8-B2C4009B7325}" type="pres">
      <dgm:prSet presAssocID="{E1B62ECB-8E46-4F6E-8A15-A6A3A8462FE4}" presName="linear" presStyleCnt="0">
        <dgm:presLayoutVars>
          <dgm:animLvl val="lvl"/>
          <dgm:resizeHandles val="exact"/>
        </dgm:presLayoutVars>
      </dgm:prSet>
      <dgm:spPr/>
    </dgm:pt>
    <dgm:pt modelId="{F0FB6DE5-7E8D-415D-9354-32C7BF776EED}" type="pres">
      <dgm:prSet presAssocID="{AE455011-F311-42A4-8F53-A7C6ADD5D8D3}" presName="parentText" presStyleLbl="node1" presStyleIdx="0" presStyleCnt="1" custLinFactNeighborY="-21480">
        <dgm:presLayoutVars>
          <dgm:chMax val="0"/>
          <dgm:bulletEnabled val="1"/>
        </dgm:presLayoutVars>
      </dgm:prSet>
      <dgm:spPr/>
    </dgm:pt>
    <dgm:pt modelId="{0D4A035E-60A0-48DC-9E4E-5B51530E6058}" type="pres">
      <dgm:prSet presAssocID="{AE455011-F311-42A4-8F53-A7C6ADD5D8D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1559C11-FA44-4E4A-8014-F79463526AE6}" srcId="{E1B62ECB-8E46-4F6E-8A15-A6A3A8462FE4}" destId="{AE455011-F311-42A4-8F53-A7C6ADD5D8D3}" srcOrd="0" destOrd="0" parTransId="{A07ECF95-0637-4D96-B8BF-29F70D35DB9B}" sibTransId="{600D5674-299F-4D54-BFE0-08D9163AD8EB}"/>
    <dgm:cxn modelId="{85B4C914-59E4-402A-A0B5-2630648FAF82}" srcId="{AE455011-F311-42A4-8F53-A7C6ADD5D8D3}" destId="{9FD273BD-AB7A-4287-9D04-240B73B2D7E7}" srcOrd="2" destOrd="0" parTransId="{E0A9E506-27AF-43B6-B8CE-4DB4711D3D93}" sibTransId="{2FA56110-2C38-40C5-A5FE-3845B269095A}"/>
    <dgm:cxn modelId="{CC009A17-5327-40CA-B521-84388849EF92}" type="presOf" srcId="{DF1AD81E-FCD4-4C1F-8310-DE1BDABEB0F2}" destId="{0D4A035E-60A0-48DC-9E4E-5B51530E6058}" srcOrd="0" destOrd="0" presId="urn:microsoft.com/office/officeart/2005/8/layout/vList2"/>
    <dgm:cxn modelId="{4FB9C38B-4B8C-47B9-B32A-DB4907DD10F3}" type="presOf" srcId="{6C446EC9-CDF7-40C3-88FB-8D3C221E1995}" destId="{0D4A035E-60A0-48DC-9E4E-5B51530E6058}" srcOrd="0" destOrd="1" presId="urn:microsoft.com/office/officeart/2005/8/layout/vList2"/>
    <dgm:cxn modelId="{E25FED91-4B1E-4841-BB05-09BB83572659}" type="presOf" srcId="{AE455011-F311-42A4-8F53-A7C6ADD5D8D3}" destId="{F0FB6DE5-7E8D-415D-9354-32C7BF776EED}" srcOrd="0" destOrd="0" presId="urn:microsoft.com/office/officeart/2005/8/layout/vList2"/>
    <dgm:cxn modelId="{B7B32EA2-0FE9-46B6-98A1-2BE0FAAEADE4}" type="presOf" srcId="{E1B62ECB-8E46-4F6E-8A15-A6A3A8462FE4}" destId="{AF90000C-7B33-458A-BEC8-B2C4009B7325}" srcOrd="0" destOrd="0" presId="urn:microsoft.com/office/officeart/2005/8/layout/vList2"/>
    <dgm:cxn modelId="{CA8FCEAF-2B8B-4F0F-87DC-450EED6DEAE6}" type="presOf" srcId="{9FD273BD-AB7A-4287-9D04-240B73B2D7E7}" destId="{0D4A035E-60A0-48DC-9E4E-5B51530E6058}" srcOrd="0" destOrd="2" presId="urn:microsoft.com/office/officeart/2005/8/layout/vList2"/>
    <dgm:cxn modelId="{124D0BD9-F18C-4BBB-AF16-0CD80E729132}" srcId="{AE455011-F311-42A4-8F53-A7C6ADD5D8D3}" destId="{DF1AD81E-FCD4-4C1F-8310-DE1BDABEB0F2}" srcOrd="0" destOrd="0" parTransId="{01B0324E-3FBC-46C3-B970-3814126AF7A0}" sibTransId="{F7219382-A9E7-43A9-B522-F47B5BD06FBD}"/>
    <dgm:cxn modelId="{91726FF5-4C66-4859-B3B6-30D497EC8967}" srcId="{AE455011-F311-42A4-8F53-A7C6ADD5D8D3}" destId="{6C446EC9-CDF7-40C3-88FB-8D3C221E1995}" srcOrd="1" destOrd="0" parTransId="{5447E36E-F7EF-4BAE-B03A-6E7BBADEC137}" sibTransId="{8F17D453-5D97-4CF8-86C9-33CB6DB58D8C}"/>
    <dgm:cxn modelId="{953D8231-640C-4AD4-A6C3-C84662311312}" type="presParOf" srcId="{AF90000C-7B33-458A-BEC8-B2C4009B7325}" destId="{F0FB6DE5-7E8D-415D-9354-32C7BF776EED}" srcOrd="0" destOrd="0" presId="urn:microsoft.com/office/officeart/2005/8/layout/vList2"/>
    <dgm:cxn modelId="{2259044F-EB40-4685-91E0-2E2F3B19E2A5}" type="presParOf" srcId="{AF90000C-7B33-458A-BEC8-B2C4009B7325}" destId="{0D4A035E-60A0-48DC-9E4E-5B51530E6058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662AC5-6FBD-47FC-9BBA-AB62AAEBA6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EB73FB-90B4-4730-966F-A3D6758EFC53}">
      <dgm:prSet custT="1"/>
      <dgm:spPr/>
      <dgm:t>
        <a:bodyPr/>
        <a:lstStyle/>
        <a:p>
          <a:r>
            <a:rPr lang="en-US" sz="3000" i="1" dirty="0"/>
            <a:t>IPS recognises that each person’s experiences shape how we see the world and supports people in identifying what matters to them and taking small, intentional steps towards that</a:t>
          </a:r>
          <a:endParaRPr lang="en-US" sz="3000" dirty="0"/>
        </a:p>
      </dgm:t>
    </dgm:pt>
    <dgm:pt modelId="{7D30434F-EB61-47F7-8439-26017168B289}" type="parTrans" cxnId="{4C1C18D4-C124-4E84-AC96-2FCA5A2D7E6F}">
      <dgm:prSet/>
      <dgm:spPr/>
      <dgm:t>
        <a:bodyPr/>
        <a:lstStyle/>
        <a:p>
          <a:endParaRPr lang="en-US"/>
        </a:p>
      </dgm:t>
    </dgm:pt>
    <dgm:pt modelId="{8AA8C982-5E6C-4D5E-8537-E0DBD0F4502C}" type="sibTrans" cxnId="{4C1C18D4-C124-4E84-AC96-2FCA5A2D7E6F}">
      <dgm:prSet/>
      <dgm:spPr/>
      <dgm:t>
        <a:bodyPr/>
        <a:lstStyle/>
        <a:p>
          <a:endParaRPr lang="en-US"/>
        </a:p>
      </dgm:t>
    </dgm:pt>
    <dgm:pt modelId="{F6556D11-1471-4658-91FE-1A28CBD7E412}">
      <dgm:prSet custT="1"/>
      <dgm:spPr/>
      <dgm:t>
        <a:bodyPr/>
        <a:lstStyle/>
        <a:p>
          <a:r>
            <a:rPr lang="en-US" sz="3300" dirty="0"/>
            <a:t>Discussing trauma reactions can help First Aiders understand why they responded in a certain way during an emergency (e.g. freezing)</a:t>
          </a:r>
        </a:p>
      </dgm:t>
    </dgm:pt>
    <dgm:pt modelId="{9027DFA2-728E-44A9-AAAE-9952ED134BBB}" type="parTrans" cxnId="{53581848-99EF-493D-8E1B-0754708CB5F9}">
      <dgm:prSet/>
      <dgm:spPr/>
      <dgm:t>
        <a:bodyPr/>
        <a:lstStyle/>
        <a:p>
          <a:endParaRPr lang="en-US"/>
        </a:p>
      </dgm:t>
    </dgm:pt>
    <dgm:pt modelId="{5450B531-865D-427E-8EE4-DF12C37EB15E}" type="sibTrans" cxnId="{53581848-99EF-493D-8E1B-0754708CB5F9}">
      <dgm:prSet/>
      <dgm:spPr/>
      <dgm:t>
        <a:bodyPr/>
        <a:lstStyle/>
        <a:p>
          <a:endParaRPr lang="en-US"/>
        </a:p>
      </dgm:t>
    </dgm:pt>
    <dgm:pt modelId="{E4A2699E-811D-4940-B5D0-53FFFC144795}">
      <dgm:prSet custT="1"/>
      <dgm:spPr/>
      <dgm:t>
        <a:bodyPr/>
        <a:lstStyle/>
        <a:p>
          <a:r>
            <a:rPr lang="en-US" sz="3300" dirty="0"/>
            <a:t>Peer Support helps establish post-traumatic wellbeing, integrate new meaning and rebuild identity</a:t>
          </a:r>
        </a:p>
      </dgm:t>
    </dgm:pt>
    <dgm:pt modelId="{D1488718-B6E1-40C0-ABBA-EA3FF7D51948}" type="parTrans" cxnId="{B7365902-627B-4AF1-B675-673EA70B4738}">
      <dgm:prSet/>
      <dgm:spPr/>
      <dgm:t>
        <a:bodyPr/>
        <a:lstStyle/>
        <a:p>
          <a:endParaRPr lang="en-GB"/>
        </a:p>
      </dgm:t>
    </dgm:pt>
    <dgm:pt modelId="{72EB1532-38E5-4E72-A743-DA7FDA01BAAE}" type="sibTrans" cxnId="{B7365902-627B-4AF1-B675-673EA70B4738}">
      <dgm:prSet/>
      <dgm:spPr/>
      <dgm:t>
        <a:bodyPr/>
        <a:lstStyle/>
        <a:p>
          <a:endParaRPr lang="en-GB"/>
        </a:p>
      </dgm:t>
    </dgm:pt>
    <dgm:pt modelId="{0A27CCEF-82EE-41DE-95E6-0EC1D93CC8C7}">
      <dgm:prSet custT="1"/>
      <dgm:spPr/>
      <dgm:t>
        <a:bodyPr/>
        <a:lstStyle/>
        <a:p>
          <a:r>
            <a:rPr lang="en-US" sz="3300" dirty="0"/>
            <a:t>This provides a safe foundation for rebuilding First Aid skills, and promotes willingness to help</a:t>
          </a:r>
        </a:p>
      </dgm:t>
    </dgm:pt>
    <dgm:pt modelId="{5E265B3D-6151-467E-AAE1-F9430894326E}" type="parTrans" cxnId="{06CA0C8F-7481-4871-BA94-6C7F4334EF21}">
      <dgm:prSet/>
      <dgm:spPr/>
      <dgm:t>
        <a:bodyPr/>
        <a:lstStyle/>
        <a:p>
          <a:endParaRPr lang="en-GB"/>
        </a:p>
      </dgm:t>
    </dgm:pt>
    <dgm:pt modelId="{78AA6CE4-C5FB-4500-A154-8F049487155D}" type="sibTrans" cxnId="{06CA0C8F-7481-4871-BA94-6C7F4334EF21}">
      <dgm:prSet/>
      <dgm:spPr/>
      <dgm:t>
        <a:bodyPr/>
        <a:lstStyle/>
        <a:p>
          <a:endParaRPr lang="en-GB"/>
        </a:p>
      </dgm:t>
    </dgm:pt>
    <dgm:pt modelId="{DCD1EF00-A0D0-4DC7-BEE0-1B60A85FEC7B}" type="pres">
      <dgm:prSet presAssocID="{E7662AC5-6FBD-47FC-9BBA-AB62AAEBA615}" presName="linear" presStyleCnt="0">
        <dgm:presLayoutVars>
          <dgm:animLvl val="lvl"/>
          <dgm:resizeHandles val="exact"/>
        </dgm:presLayoutVars>
      </dgm:prSet>
      <dgm:spPr/>
    </dgm:pt>
    <dgm:pt modelId="{B4C05D58-0C71-420A-8DE9-03B72565F76C}" type="pres">
      <dgm:prSet presAssocID="{33EB73FB-90B4-4730-966F-A3D6758EFC53}" presName="parentText" presStyleLbl="node1" presStyleIdx="0" presStyleCnt="1" custLinFactNeighborY="-16952">
        <dgm:presLayoutVars>
          <dgm:chMax val="0"/>
          <dgm:bulletEnabled val="1"/>
        </dgm:presLayoutVars>
      </dgm:prSet>
      <dgm:spPr/>
    </dgm:pt>
    <dgm:pt modelId="{02998E26-39B8-41D7-9B85-62BE7CE17230}" type="pres">
      <dgm:prSet presAssocID="{33EB73FB-90B4-4730-966F-A3D6758EFC5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7365902-627B-4AF1-B675-673EA70B4738}" srcId="{33EB73FB-90B4-4730-966F-A3D6758EFC53}" destId="{E4A2699E-811D-4940-B5D0-53FFFC144795}" srcOrd="1" destOrd="0" parTransId="{D1488718-B6E1-40C0-ABBA-EA3FF7D51948}" sibTransId="{72EB1532-38E5-4E72-A743-DA7FDA01BAAE}"/>
    <dgm:cxn modelId="{A3C04A07-FC96-4331-8227-A4A23D34A604}" type="presOf" srcId="{33EB73FB-90B4-4730-966F-A3D6758EFC53}" destId="{B4C05D58-0C71-420A-8DE9-03B72565F76C}" srcOrd="0" destOrd="0" presId="urn:microsoft.com/office/officeart/2005/8/layout/vList2"/>
    <dgm:cxn modelId="{F11C4724-15F9-425C-8740-410247B5DB6C}" type="presOf" srcId="{E7662AC5-6FBD-47FC-9BBA-AB62AAEBA615}" destId="{DCD1EF00-A0D0-4DC7-BEE0-1B60A85FEC7B}" srcOrd="0" destOrd="0" presId="urn:microsoft.com/office/officeart/2005/8/layout/vList2"/>
    <dgm:cxn modelId="{53581848-99EF-493D-8E1B-0754708CB5F9}" srcId="{33EB73FB-90B4-4730-966F-A3D6758EFC53}" destId="{F6556D11-1471-4658-91FE-1A28CBD7E412}" srcOrd="0" destOrd="0" parTransId="{9027DFA2-728E-44A9-AAAE-9952ED134BBB}" sibTransId="{5450B531-865D-427E-8EE4-DF12C37EB15E}"/>
    <dgm:cxn modelId="{06CA0C8F-7481-4871-BA94-6C7F4334EF21}" srcId="{33EB73FB-90B4-4730-966F-A3D6758EFC53}" destId="{0A27CCEF-82EE-41DE-95E6-0EC1D93CC8C7}" srcOrd="2" destOrd="0" parTransId="{5E265B3D-6151-467E-AAE1-F9430894326E}" sibTransId="{78AA6CE4-C5FB-4500-A154-8F049487155D}"/>
    <dgm:cxn modelId="{D97924C8-E41F-4B4B-8D55-3B49381D8608}" type="presOf" srcId="{E4A2699E-811D-4940-B5D0-53FFFC144795}" destId="{02998E26-39B8-41D7-9B85-62BE7CE17230}" srcOrd="0" destOrd="1" presId="urn:microsoft.com/office/officeart/2005/8/layout/vList2"/>
    <dgm:cxn modelId="{4C1C18D4-C124-4E84-AC96-2FCA5A2D7E6F}" srcId="{E7662AC5-6FBD-47FC-9BBA-AB62AAEBA615}" destId="{33EB73FB-90B4-4730-966F-A3D6758EFC53}" srcOrd="0" destOrd="0" parTransId="{7D30434F-EB61-47F7-8439-26017168B289}" sibTransId="{8AA8C982-5E6C-4D5E-8537-E0DBD0F4502C}"/>
    <dgm:cxn modelId="{76F4F8F2-D6A6-4689-BA7F-A7BC870BEE4C}" type="presOf" srcId="{F6556D11-1471-4658-91FE-1A28CBD7E412}" destId="{02998E26-39B8-41D7-9B85-62BE7CE17230}" srcOrd="0" destOrd="0" presId="urn:microsoft.com/office/officeart/2005/8/layout/vList2"/>
    <dgm:cxn modelId="{B7CB51F3-ECB6-418D-AB57-AF282CF525ED}" type="presOf" srcId="{0A27CCEF-82EE-41DE-95E6-0EC1D93CC8C7}" destId="{02998E26-39B8-41D7-9B85-62BE7CE17230}" srcOrd="0" destOrd="2" presId="urn:microsoft.com/office/officeart/2005/8/layout/vList2"/>
    <dgm:cxn modelId="{FD97A34E-13F3-4B80-B649-4651CC9C0175}" type="presParOf" srcId="{DCD1EF00-A0D0-4DC7-BEE0-1B60A85FEC7B}" destId="{B4C05D58-0C71-420A-8DE9-03B72565F76C}" srcOrd="0" destOrd="0" presId="urn:microsoft.com/office/officeart/2005/8/layout/vList2"/>
    <dgm:cxn modelId="{AE739B3D-5F35-40D2-A4BF-69014CEB959C}" type="presParOf" srcId="{DCD1EF00-A0D0-4DC7-BEE0-1B60A85FEC7B}" destId="{02998E26-39B8-41D7-9B85-62BE7CE1723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CAEE0E-461B-4221-899D-459D3FE1284A}">
      <dsp:nvSpPr>
        <dsp:cNvPr id="0" name=""/>
        <dsp:cNvSpPr/>
      </dsp:nvSpPr>
      <dsp:spPr>
        <a:xfrm>
          <a:off x="0" y="195455"/>
          <a:ext cx="10515600" cy="1203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i="1" kern="1200" dirty="0"/>
            <a:t>IPS shifts the focus from isolated individual problems to the relational context where meaning and change can develop.</a:t>
          </a:r>
          <a:endParaRPr lang="en-US" sz="3000" kern="1200" dirty="0"/>
        </a:p>
      </dsp:txBody>
      <dsp:txXfrm>
        <a:off x="58771" y="254226"/>
        <a:ext cx="10398058" cy="1086388"/>
      </dsp:txXfrm>
    </dsp:sp>
    <dsp:sp modelId="{6E61E982-7C64-4222-9206-C1977746E1EA}">
      <dsp:nvSpPr>
        <dsp:cNvPr id="0" name=""/>
        <dsp:cNvSpPr/>
      </dsp:nvSpPr>
      <dsp:spPr>
        <a:xfrm>
          <a:off x="0" y="1399386"/>
          <a:ext cx="10515600" cy="312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3340" rIns="298704" bIns="5334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Reframing the social contract and community’s post-incident duty of care for First Aiders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Encourages relational safety and support from trainers or peer groups with similar lived experiences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Help First Aiders to feel less isolated in their reactions to a traumatic incident, e.g. freezing up</a:t>
          </a:r>
        </a:p>
      </dsp:txBody>
      <dsp:txXfrm>
        <a:off x="0" y="1399386"/>
        <a:ext cx="10515600" cy="3129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098B0F-A802-427E-9507-431C3CC42B68}">
      <dsp:nvSpPr>
        <dsp:cNvPr id="0" name=""/>
        <dsp:cNvSpPr/>
      </dsp:nvSpPr>
      <dsp:spPr>
        <a:xfrm>
          <a:off x="0" y="0"/>
          <a:ext cx="105156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i="1" kern="1200" dirty="0"/>
            <a:t>Instead of trying to “fix” someone, IPS focuses on exploring experiences to create new understanding and possibilities.</a:t>
          </a:r>
          <a:endParaRPr lang="en-US" sz="3000" kern="1200" dirty="0"/>
        </a:p>
      </dsp:txBody>
      <dsp:txXfrm>
        <a:off x="59399" y="59399"/>
        <a:ext cx="10396802" cy="1098002"/>
      </dsp:txXfrm>
    </dsp:sp>
    <dsp:sp modelId="{F9F1216E-6AF0-4E33-994A-1C99FF594213}">
      <dsp:nvSpPr>
        <dsp:cNvPr id="0" name=""/>
        <dsp:cNvSpPr/>
      </dsp:nvSpPr>
      <dsp:spPr>
        <a:xfrm>
          <a:off x="0" y="1304212"/>
          <a:ext cx="10515600" cy="3094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1910" rIns="234696" bIns="4191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Exploring</a:t>
          </a:r>
          <a:r>
            <a:rPr lang="en-US" sz="3300" i="1" kern="1200" dirty="0"/>
            <a:t> ‘what happened’</a:t>
          </a:r>
          <a:r>
            <a:rPr lang="en-US" sz="3300" i="0" kern="1200" dirty="0"/>
            <a:t>,</a:t>
          </a:r>
          <a:r>
            <a:rPr lang="en-US" sz="3300" i="1" kern="1200" dirty="0"/>
            <a:t> </a:t>
          </a:r>
          <a:r>
            <a:rPr lang="en-US" sz="3300" kern="1200" dirty="0"/>
            <a:t>including the body and mind’s natural reactions to a traumatic emergency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Reframing and creating shared narratives focusing on helpful actions rather than dwelling on </a:t>
          </a:r>
          <a:r>
            <a:rPr lang="en-US" sz="3300" i="1" kern="1200" dirty="0"/>
            <a:t>‘what if</a:t>
          </a:r>
          <a:r>
            <a:rPr lang="en-US" sz="3300" kern="1200" dirty="0"/>
            <a:t>’s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Rebuilding confidence through re-engaging with First Aid skills and building back capacity together.</a:t>
          </a:r>
        </a:p>
      </dsp:txBody>
      <dsp:txXfrm>
        <a:off x="0" y="1304212"/>
        <a:ext cx="10515600" cy="30946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D0A22-8E4A-447D-949E-B3D0A8D02F8B}">
      <dsp:nvSpPr>
        <dsp:cNvPr id="0" name=""/>
        <dsp:cNvSpPr/>
      </dsp:nvSpPr>
      <dsp:spPr>
        <a:xfrm>
          <a:off x="0" y="0"/>
          <a:ext cx="105156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i="1" kern="1200" dirty="0"/>
            <a:t>IPS moves us away from fear-driven reactions toward a shared sense of hope, choice, and future possibilities.</a:t>
          </a:r>
          <a:endParaRPr lang="en-US" sz="3000" kern="1200" dirty="0"/>
        </a:p>
      </dsp:txBody>
      <dsp:txXfrm>
        <a:off x="59399" y="59399"/>
        <a:ext cx="10396802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FB6DE5-7E8D-415D-9354-32C7BF776EED}">
      <dsp:nvSpPr>
        <dsp:cNvPr id="0" name=""/>
        <dsp:cNvSpPr/>
      </dsp:nvSpPr>
      <dsp:spPr>
        <a:xfrm>
          <a:off x="0" y="0"/>
          <a:ext cx="10515600" cy="1673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i="1" kern="1200" dirty="0"/>
            <a:t>IPS </a:t>
          </a:r>
          <a:r>
            <a:rPr lang="en-US" sz="3000" i="1" kern="1200" dirty="0" err="1"/>
            <a:t>prioritises</a:t>
          </a:r>
          <a:r>
            <a:rPr lang="en-US" sz="3000" i="1" kern="1200" dirty="0"/>
            <a:t> authentic human connection as the foundation for emotional safety, trust, and healing &amp; emphasises continuous learning and growing together</a:t>
          </a:r>
          <a:endParaRPr lang="en-US" sz="3000" kern="1200" dirty="0"/>
        </a:p>
      </dsp:txBody>
      <dsp:txXfrm>
        <a:off x="81674" y="81674"/>
        <a:ext cx="10352252" cy="1509752"/>
      </dsp:txXfrm>
    </dsp:sp>
    <dsp:sp modelId="{0D4A035E-60A0-48DC-9E4E-5B51530E6058}">
      <dsp:nvSpPr>
        <dsp:cNvPr id="0" name=""/>
        <dsp:cNvSpPr/>
      </dsp:nvSpPr>
      <dsp:spPr>
        <a:xfrm>
          <a:off x="0" y="1830861"/>
          <a:ext cx="10515600" cy="3094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1910" rIns="234696" bIns="4191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Peer-support spaces validate the emotional, physical and psychological aftermath of emergencies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Connection and shared reframed narratives reduce blame, shame and </a:t>
          </a:r>
          <a:r>
            <a:rPr lang="en-US" sz="3300" i="1" kern="1200" dirty="0"/>
            <a:t>‘what if’s?’</a:t>
          </a:r>
          <a:endParaRPr lang="en-US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Focus on creating a safe environment for vulnerability and growth, rather than assessing competency</a:t>
          </a:r>
        </a:p>
      </dsp:txBody>
      <dsp:txXfrm>
        <a:off x="0" y="1830861"/>
        <a:ext cx="10515600" cy="30946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05D58-0C71-420A-8DE9-03B72565F76C}">
      <dsp:nvSpPr>
        <dsp:cNvPr id="0" name=""/>
        <dsp:cNvSpPr/>
      </dsp:nvSpPr>
      <dsp:spPr>
        <a:xfrm>
          <a:off x="0" y="0"/>
          <a:ext cx="10515600" cy="13806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i="1" kern="1200" dirty="0"/>
            <a:t>IPS recognises that each person’s experiences shape how we see the world and supports people in identifying what matters to them and taking small, intentional steps towards that</a:t>
          </a:r>
          <a:endParaRPr lang="en-US" sz="3000" kern="1200" dirty="0"/>
        </a:p>
      </dsp:txBody>
      <dsp:txXfrm>
        <a:off x="67400" y="67400"/>
        <a:ext cx="10380800" cy="1245891"/>
      </dsp:txXfrm>
    </dsp:sp>
    <dsp:sp modelId="{02998E26-39B8-41D7-9B85-62BE7CE17230}">
      <dsp:nvSpPr>
        <dsp:cNvPr id="0" name=""/>
        <dsp:cNvSpPr/>
      </dsp:nvSpPr>
      <dsp:spPr>
        <a:xfrm>
          <a:off x="0" y="1381506"/>
          <a:ext cx="10515600" cy="3419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1910" rIns="234696" bIns="4191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Discussing trauma reactions can help First Aiders understand why they responded in a certain way during an emergency (e.g. freezing)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Peer Support helps establish post-traumatic wellbeing, integrate new meaning and rebuild identity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 dirty="0"/>
            <a:t>This provides a safe foundation for rebuilding First Aid skills, and promotes willingness to help</a:t>
          </a:r>
        </a:p>
      </dsp:txBody>
      <dsp:txXfrm>
        <a:off x="0" y="1381506"/>
        <a:ext cx="10515600" cy="34198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18FB9-8730-4349-BDE3-EF6BB6D1FA08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BD47B-2210-42EC-B45E-90029D536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63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relational approach to supporting bystanders after traumatic First Aid events.</a:t>
            </a:r>
          </a:p>
          <a:p>
            <a:endParaRPr lang="en-US" dirty="0"/>
          </a:p>
          <a:p>
            <a:r>
              <a:rPr lang="en-US" b="1" dirty="0"/>
              <a:t>Intentional Peer Support (IPS) principles can inform:</a:t>
            </a:r>
            <a:endParaRPr lang="en-US" dirty="0"/>
          </a:p>
          <a:p>
            <a:pPr lvl="1"/>
            <a:r>
              <a:rPr lang="en-US" dirty="0"/>
              <a:t>Bystander follow-up pathways</a:t>
            </a:r>
          </a:p>
          <a:p>
            <a:pPr lvl="1"/>
            <a:r>
              <a:rPr lang="en-US" dirty="0"/>
              <a:t>Trauma-informed First Aid training</a:t>
            </a:r>
          </a:p>
          <a:p>
            <a:pPr lvl="1"/>
            <a:r>
              <a:rPr lang="en-US" dirty="0"/>
              <a:t>Post-traumatic wellbeing</a:t>
            </a:r>
          </a:p>
          <a:p>
            <a:pPr lvl="1"/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BD47B-2210-42EC-B45E-90029D536A2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793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BD47B-2210-42EC-B45E-90029D536A2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138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From Individual to </a:t>
            </a:r>
            <a:r>
              <a:rPr lang="en-GB" b="1" dirty="0"/>
              <a:t>Relationship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/>
              <a:t>IPS shifts the focus from isolated individual problems to the relational context where meaning and change can develop.</a:t>
            </a:r>
            <a:endParaRPr lang="en-US" sz="1200" dirty="0"/>
          </a:p>
          <a:p>
            <a:pPr lvl="0"/>
            <a:endParaRPr lang="en-US" dirty="0"/>
          </a:p>
          <a:p>
            <a:pPr lvl="0"/>
            <a:r>
              <a:rPr lang="en-US" dirty="0"/>
              <a:t>- Reframing the social contract and community’s post-incident duty of care for First Aiders</a:t>
            </a:r>
          </a:p>
          <a:p>
            <a:pPr lvl="0"/>
            <a:r>
              <a:rPr lang="en-US" dirty="0"/>
              <a:t>- Encourages relational safety and support from trainers or peer groups with similar lived experiences</a:t>
            </a:r>
          </a:p>
          <a:p>
            <a:pPr lvl="0"/>
            <a:r>
              <a:rPr lang="en-US" dirty="0"/>
              <a:t>- Help First Aiders to feel less isolated in their reactions to trauma, including freeze responses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BD47B-2210-42EC-B45E-90029D536A2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967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From Helping to </a:t>
            </a:r>
            <a:r>
              <a:rPr lang="en-GB" b="1" dirty="0"/>
              <a:t>Learning Together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/>
              <a:t>Instead of trying to “fix” someone, IPS focuses on exploring experiences to create new understanding and possibilities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lvl="0"/>
            <a:r>
              <a:rPr lang="en-US" dirty="0"/>
              <a:t>- Exploring</a:t>
            </a:r>
            <a:r>
              <a:rPr lang="en-US" i="1" dirty="0"/>
              <a:t> ‘what happened’</a:t>
            </a:r>
            <a:r>
              <a:rPr lang="en-US" i="0" dirty="0"/>
              <a:t>,</a:t>
            </a:r>
            <a:r>
              <a:rPr lang="en-US" i="1" dirty="0"/>
              <a:t> </a:t>
            </a:r>
            <a:r>
              <a:rPr lang="en-US" dirty="0"/>
              <a:t>including the body and mind’s natural reactions to trauma</a:t>
            </a:r>
          </a:p>
          <a:p>
            <a:pPr lvl="0"/>
            <a:r>
              <a:rPr lang="en-US" dirty="0"/>
              <a:t>- Reframing kind intentions and helpful actions; not dwelling on </a:t>
            </a:r>
            <a:r>
              <a:rPr lang="en-US" i="1" dirty="0"/>
              <a:t>‘what if</a:t>
            </a:r>
            <a:r>
              <a:rPr lang="en-US" dirty="0"/>
              <a:t>’s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Rebuilding confidence through re-engaging with First Aid skills and building back capacity together.</a:t>
            </a:r>
          </a:p>
          <a:p>
            <a:pPr marL="171450" lvl="0" indent="-171450">
              <a:buFontTx/>
              <a:buChar char="-"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/>
              <a:t>Focus on ensuring a safe environment for vulnerability and growth, rather than assessing competency </a:t>
            </a:r>
          </a:p>
          <a:p>
            <a:pPr marL="171450" lvl="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BD47B-2210-42EC-B45E-90029D536A2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111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Fear to </a:t>
            </a:r>
            <a:r>
              <a:rPr lang="en-US" b="1" dirty="0"/>
              <a:t>Hope &amp; Possibility</a:t>
            </a:r>
          </a:p>
          <a:p>
            <a:endParaRPr lang="en-US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/>
              <a:t>IPS moves us away from fear-driven reactions toward a shared sense of hope, choice, and future possibilities.</a:t>
            </a:r>
            <a:endParaRPr lang="en-US" sz="1200" dirty="0"/>
          </a:p>
          <a:p>
            <a:pPr defTabSz="1333500">
              <a:spcBef>
                <a:spcPct val="0"/>
              </a:spcBef>
              <a:spcAft>
                <a:spcPct val="20000"/>
              </a:spcAft>
            </a:pPr>
            <a:r>
              <a:rPr lang="en-US" sz="1200" dirty="0"/>
              <a:t>- Build hope, agency and self-belief through gradual re-engagement with First Aid</a:t>
            </a:r>
          </a:p>
          <a:p>
            <a:pPr defTabSz="1333500">
              <a:spcBef>
                <a:spcPct val="0"/>
              </a:spcBef>
              <a:spcAft>
                <a:spcPct val="20000"/>
              </a:spcAft>
            </a:pPr>
            <a:r>
              <a:rPr lang="en-US" sz="1200" dirty="0"/>
              <a:t>- Focus on ensuring a safe environment for vulnerability and growth, rather than assessing competency </a:t>
            </a:r>
          </a:p>
          <a:p>
            <a:pPr defTabSz="1333500">
              <a:spcBef>
                <a:spcPct val="0"/>
              </a:spcBef>
              <a:spcAft>
                <a:spcPct val="20000"/>
              </a:spcAft>
            </a:pPr>
            <a:r>
              <a:rPr lang="en-US" sz="1200" dirty="0"/>
              <a:t>- Help to increase the likelihood of someone being willing as well as able to help again in a future emergency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BD47B-2210-42EC-B45E-90029D536A2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362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BD47B-2210-42EC-B45E-90029D536A2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901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Intentional Peer Support (IPS) principles shape my understanding of trauma-informed First Aid by </a:t>
            </a:r>
            <a:r>
              <a:rPr lang="en-US" dirty="0" err="1"/>
              <a:t>emphasising</a:t>
            </a:r>
            <a:r>
              <a:rPr lang="en-US" dirty="0"/>
              <a:t> </a:t>
            </a:r>
            <a:r>
              <a:rPr lang="en-US" b="1" dirty="0"/>
              <a:t>relationships over rescue</a:t>
            </a:r>
            <a:r>
              <a:rPr lang="en-US" dirty="0"/>
              <a:t>, </a:t>
            </a:r>
            <a:r>
              <a:rPr lang="en-US" b="1" dirty="0"/>
              <a:t>learning over fixing</a:t>
            </a:r>
            <a:r>
              <a:rPr lang="en-US" dirty="0"/>
              <a:t>, and </a:t>
            </a:r>
            <a:r>
              <a:rPr lang="en-US" b="1" dirty="0"/>
              <a:t>possibility over fear</a:t>
            </a:r>
            <a:r>
              <a:rPr lang="en-US" dirty="0"/>
              <a:t>. IPS reframes post-traumatic conversations with bystanders as shared, collaborative processes rather than clinical interventions. It highlights the importance of </a:t>
            </a:r>
            <a:r>
              <a:rPr lang="en-US" b="1" dirty="0"/>
              <a:t>connection</a:t>
            </a:r>
            <a:r>
              <a:rPr lang="en-US" dirty="0"/>
              <a:t>, helping individuals feel less isolated in their reactions, and acknowledges how traumatic incidents can disrupt a person’s </a:t>
            </a:r>
            <a:r>
              <a:rPr lang="en-US" b="1" dirty="0"/>
              <a:t>worldview</a:t>
            </a:r>
            <a:r>
              <a:rPr lang="en-US" dirty="0"/>
              <a:t>, confidence, and sense of safety. Through </a:t>
            </a:r>
            <a:r>
              <a:rPr lang="en-US" b="1" dirty="0"/>
              <a:t>mutuality</a:t>
            </a:r>
            <a:r>
              <a:rPr lang="en-US" dirty="0"/>
              <a:t>, IPS values lived experience alongside professional expertise, ensuring support feels equal, validating, and empowering rather than hierarchical. Finally, the principle of </a:t>
            </a:r>
            <a:r>
              <a:rPr lang="en-US" b="1" dirty="0"/>
              <a:t>moving towards</a:t>
            </a:r>
            <a:r>
              <a:rPr lang="en-US" dirty="0"/>
              <a:t> guides supportive conversations toward growth, renewed capability, and re-engagement with First Aid skills in ways that feel safe and achievable. Together, these principles create a compassionate, relational foundation for helping trauma-affected First Aiders rebuild confidence, meaning, and readiness to respond again.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BD47B-2210-42EC-B45E-90029D536A2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91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D78F-4A8A-9117-89CC-5807B22EB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4376C4-06B8-5E34-AC46-66D3BC016E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A974B-7110-3A4F-87CB-D0B5A2EF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C7933-5392-4E0A-D524-35BA68416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A9A41-4329-91A4-0179-222F1951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47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E887D-371C-9909-923D-F3BBF77C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DCE8FC-70B9-CDCE-DB96-648EDAC1A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3EBE8-A9BB-803C-CD72-9B4879C20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86032-5D7F-2BAA-6A83-1A239A95E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677E8-2D8A-2204-173D-5DC38953B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84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8A06D6-A75C-7D48-1E10-5A8025060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5F81F2-99B0-CF6C-2340-5238BE070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56051-9407-514A-0BC0-B81CB06C6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0EFF1-ED3D-A32E-7E9D-CF156F2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4A1D4-D0A6-6C4C-088F-090855C1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19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44EB5-1CDD-E569-E18B-73DF13950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5C078-2718-F479-34D9-0B259322E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99669-F164-07CE-71B3-5BD04ED8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567B8-5B42-B60A-2DF1-D03533830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DC92B-1A99-3297-1D31-09D7A1C02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EC004-6630-38FF-9912-9BD285719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A090D-DF73-A6FE-CA64-CF1418F7E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3BA10-FB06-698A-618A-F989A25C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FEA74-B856-E80A-9C64-3D6DA7553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DE781-EBE4-2D54-E5EE-FD52C78E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96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0D29F-CE8F-AAC9-6774-87AEA389B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D78DD-C643-5123-38FD-1DA8A54E38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B7842-99BF-84EB-6692-88D466548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E8BEEB-1672-9096-3F9C-12BCA08A4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9E014-F86D-0C9F-AAE5-E5092A42B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7FFB44-F431-5B12-2265-8640BF545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72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3012D-C8B8-03A0-B070-661C3ADF0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454977-A0BD-D82D-524D-A6432493D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E6FE5-496D-5131-494D-EACA26A5D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A22A39-102B-E029-09C4-B83D809C81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AD2771-6E96-79FE-786C-E9D96E262D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864E97-216B-7923-F77B-B84EF6D4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87CF9E-5652-61D8-29EB-FB4B4E0B4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16698B-6977-3540-8703-BC5D457AC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987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B0ACC-6A24-2663-1239-0EA8A87C7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B66989-5492-F40E-A7FA-25ED9569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085414-09D2-2C55-97D2-4A7A69C0E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280087-8609-76AE-283B-F5648401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732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021A8A-D73C-22EA-D438-FA5DBC191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9A414-2843-0810-A68D-48581160E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8346A-49F2-1234-605E-1DF33E179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982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D4BDF-B982-9C13-9640-822CF207B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CFD2D-6D5B-D06C-91BD-1C0226430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40DA97-584B-DF92-1C7A-B9928E5F9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E3DD34-1EDC-E1CC-6FA3-06658CE06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406E2-3019-7410-DF7D-988DDF087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4C23E-35B2-F2A8-2044-BD806AF96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852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466AB-E14B-B80A-2426-08C77490F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432AE0-A526-131C-FB02-A33F876DB2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2D611-146D-23B9-CDB0-B96A32A57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AF396-14B1-7784-6D2E-9700E0D45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8B09E-17F2-629E-C9D0-C2A31267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DE0CA-2C07-3545-C7E5-E4493D850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559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8FA86-EFB2-8D62-6B57-47E2A13BC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2C9FE2-2E7D-69B3-9B20-31AAC5477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33345-8179-E232-51DF-E8BD7CFBEC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425AE1-DF6A-4A1C-AA25-5658DAB6357F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DFA2E-E1E4-067A-0B45-21056520D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5FD7A-0BAA-603D-EBA9-A789D74B5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BD2020-DCDF-45F1-B9F5-62275DE18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75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inktr.ee/traumainformedfirstaid" TargetMode="Externa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0A5AA-6FE6-0C32-25EA-6650873F8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693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Applying </a:t>
            </a:r>
            <a:r>
              <a:rPr lang="en-US" dirty="0">
                <a:solidFill>
                  <a:schemeClr val="accent1"/>
                </a:solidFill>
              </a:rPr>
              <a:t>Intentional Peer Support principles </a:t>
            </a:r>
            <a:r>
              <a:rPr lang="en-US" dirty="0"/>
              <a:t>to </a:t>
            </a:r>
            <a:br>
              <a:rPr lang="en-US" dirty="0"/>
            </a:br>
            <a:r>
              <a:rPr lang="en-US" dirty="0">
                <a:solidFill>
                  <a:schemeClr val="accent3"/>
                </a:solidFill>
              </a:rPr>
              <a:t>Trauma Informed First Aid</a:t>
            </a:r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817B7A-D48D-6ABB-C9F0-CEE9780A59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Catherine Arnold</a:t>
            </a:r>
            <a:endParaRPr lang="en-GB" sz="3600" dirty="0"/>
          </a:p>
        </p:txBody>
      </p:sp>
      <p:pic>
        <p:nvPicPr>
          <p:cNvPr id="1028" name="Picture 4" descr="Training specific to AOD LLE peer work ...">
            <a:extLst>
              <a:ext uri="{FF2B5EF4-FFF2-40B4-BE49-F238E27FC236}">
                <a16:creationId xmlns:a16="http://schemas.microsoft.com/office/drawing/2014/main" id="{57B4CA67-CF43-D571-B3DD-E7661DDD4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121" y="4831261"/>
            <a:ext cx="3685050" cy="105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covery College - Cardiff and Vale ...">
            <a:extLst>
              <a:ext uri="{FF2B5EF4-FFF2-40B4-BE49-F238E27FC236}">
                <a16:creationId xmlns:a16="http://schemas.microsoft.com/office/drawing/2014/main" id="{0E84C2EE-9FB1-5DBC-AF1D-19EED7C20F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4319" y="4693465"/>
            <a:ext cx="341947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drawing of a medical cross&#10;&#10;AI-generated content may be incorrect.">
            <a:extLst>
              <a:ext uri="{FF2B5EF4-FFF2-40B4-BE49-F238E27FC236}">
                <a16:creationId xmlns:a16="http://schemas.microsoft.com/office/drawing/2014/main" id="{06188B31-905E-95D0-F84F-425B6604A8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86" y="4623739"/>
            <a:ext cx="3018744" cy="157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961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79DA1-19E4-95A1-3B59-44013633F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>
                <a:solidFill>
                  <a:schemeClr val="accent1"/>
                </a:solidFill>
              </a:rPr>
              <a:t>Intentional Peer Support </a:t>
            </a:r>
            <a:r>
              <a:rPr lang="en-US" dirty="0"/>
              <a:t>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3DC16-100F-4C22-F3A5-8AE11E895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Intentional Peer Support (IPS) is a framework for building transformative, mutual relationships where people with shared experiences learn and grow </a:t>
            </a:r>
            <a:r>
              <a:rPr lang="en-US" i="1" dirty="0"/>
              <a:t>together</a:t>
            </a:r>
          </a:p>
          <a:p>
            <a:r>
              <a:rPr lang="en-US" dirty="0"/>
              <a:t>IPS was founded by Shery Mead, drawing on her lived and learnt experience in the 1990s</a:t>
            </a:r>
            <a:endParaRPr lang="en-US" i="1" dirty="0"/>
          </a:p>
          <a:p>
            <a:r>
              <a:rPr lang="en-US" dirty="0"/>
              <a:t>IPS shifts from a traditional "helper/helpee" dynamic to partnerships focused on new perspectives, self-awareness, and moving towards what people want, rather than fixing problems.</a:t>
            </a:r>
          </a:p>
          <a:p>
            <a:r>
              <a:rPr lang="en-US" dirty="0"/>
              <a:t>It emphasizes asking "</a:t>
            </a:r>
            <a:r>
              <a:rPr lang="en-US" i="1" dirty="0"/>
              <a:t>what happened?" </a:t>
            </a:r>
            <a:r>
              <a:rPr lang="en-US" dirty="0"/>
              <a:t>instead of </a:t>
            </a:r>
            <a:r>
              <a:rPr lang="en-US" i="1" dirty="0"/>
              <a:t>"what's wrong?", </a:t>
            </a:r>
            <a:r>
              <a:rPr lang="en-US" dirty="0"/>
              <a:t>using shared understanding (lived experience) to create hope, and fostering community-based change</a:t>
            </a:r>
          </a:p>
        </p:txBody>
      </p:sp>
      <p:pic>
        <p:nvPicPr>
          <p:cNvPr id="4" name="Picture 4" descr="Training specific to AOD LLE peer work ...">
            <a:extLst>
              <a:ext uri="{FF2B5EF4-FFF2-40B4-BE49-F238E27FC236}">
                <a16:creationId xmlns:a16="http://schemas.microsoft.com/office/drawing/2014/main" id="{C2105A09-26D2-45DC-4AEC-F927F1715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416947"/>
            <a:ext cx="3114588" cy="894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692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ED611-B6FC-D783-D64C-9CADD211D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>
                <a:solidFill>
                  <a:schemeClr val="accent3"/>
                </a:solidFill>
              </a:rPr>
              <a:t>Trauma Informed First Aid</a:t>
            </a:r>
            <a:r>
              <a:rPr lang="en-US" dirty="0"/>
              <a:t>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3A2C9-322D-6397-F2FF-02D72FC8A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Trauma Informed First Aid (TIFA) aims to support members of the public who have witnessed or helped at a serious emergency like a cardiac arrest or road traffic collision </a:t>
            </a:r>
          </a:p>
          <a:p>
            <a:r>
              <a:rPr lang="en-US" dirty="0"/>
              <a:t>Whereas professional responders can access Trauma Risk Management (</a:t>
            </a:r>
            <a:r>
              <a:rPr lang="en-US" dirty="0" err="1"/>
              <a:t>TRiM</a:t>
            </a:r>
            <a:r>
              <a:rPr lang="en-US" dirty="0"/>
              <a:t>) Peer Support, there are limited options to support members of the public</a:t>
            </a:r>
          </a:p>
        </p:txBody>
      </p:sp>
      <p:pic>
        <p:nvPicPr>
          <p:cNvPr id="5" name="Picture 4" descr="A qr code with a star in the center&#10;&#10;AI-generated content may be incorrect.">
            <a:extLst>
              <a:ext uri="{FF2B5EF4-FFF2-40B4-BE49-F238E27FC236}">
                <a16:creationId xmlns:a16="http://schemas.microsoft.com/office/drawing/2014/main" id="{0C5FFEC3-4369-526D-4C15-8C3C4B6044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9572" y="4291073"/>
            <a:ext cx="2427515" cy="24275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CFC7CD8-0743-D8FF-5BDD-E85B3055BE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918" y="1"/>
            <a:ext cx="1769082" cy="1690688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E8A0C46-B9A6-86E2-271B-33B6B0167E76}"/>
              </a:ext>
            </a:extLst>
          </p:cNvPr>
          <p:cNvGrpSpPr/>
          <p:nvPr/>
        </p:nvGrpSpPr>
        <p:grpSpPr>
          <a:xfrm>
            <a:off x="1147482" y="4542492"/>
            <a:ext cx="7153836" cy="1033555"/>
            <a:chOff x="0" y="38754"/>
            <a:chExt cx="10726270" cy="181467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D626AB0-5A24-7AB0-A5A8-D9A2FE2DE200}"/>
                </a:ext>
              </a:extLst>
            </p:cNvPr>
            <p:cNvSpPr/>
            <p:nvPr/>
          </p:nvSpPr>
          <p:spPr>
            <a:xfrm>
              <a:off x="0" y="38754"/>
              <a:ext cx="10726270" cy="181467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" name="Rectangle: Rounded Corners 4">
              <a:extLst>
                <a:ext uri="{FF2B5EF4-FFF2-40B4-BE49-F238E27FC236}">
                  <a16:creationId xmlns:a16="http://schemas.microsoft.com/office/drawing/2014/main" id="{76D9FCF6-E3C8-A739-0960-C746D7D046FE}"/>
                </a:ext>
              </a:extLst>
            </p:cNvPr>
            <p:cNvSpPr txBox="1"/>
            <p:nvPr/>
          </p:nvSpPr>
          <p:spPr>
            <a:xfrm>
              <a:off x="88585" y="127339"/>
              <a:ext cx="9601468" cy="16613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i="1" dirty="0"/>
                <a:t>In this presentation, I have applied the IPS principles to the TIFA context.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201C94D8-E073-ADB9-75B5-18C0D8D84EA5}"/>
              </a:ext>
            </a:extLst>
          </p:cNvPr>
          <p:cNvSpPr txBox="1"/>
          <p:nvPr/>
        </p:nvSpPr>
        <p:spPr>
          <a:xfrm>
            <a:off x="838200" y="6118612"/>
            <a:ext cx="83358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400" u="sng" dirty="0"/>
              <a:t>For more info, see:  </a:t>
            </a:r>
            <a:r>
              <a:rPr lang="en-GB" sz="2400" dirty="0">
                <a:hlinkClick r:id="rId5"/>
              </a:rPr>
              <a:t>https://linktr.ee/traumainformedfirstaid</a:t>
            </a:r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691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3BCE-4F46-0FAF-F344-C138B6C80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From Individual to </a:t>
            </a:r>
            <a:r>
              <a:rPr lang="en-GB" b="1" dirty="0"/>
              <a:t>Relationship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04167C9E-7F66-EEDB-05E1-2D1A154E92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40975"/>
              </p:ext>
            </p:extLst>
          </p:nvPr>
        </p:nvGraphicFramePr>
        <p:xfrm>
          <a:off x="838200" y="1667437"/>
          <a:ext cx="10515600" cy="4724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9383AE80-A656-C894-88D0-153E280AE4C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918" y="1"/>
            <a:ext cx="1769082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98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63AE1-AE8D-7098-D556-FC030F88C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From Helping to </a:t>
            </a:r>
            <a:r>
              <a:rPr lang="en-GB" b="1" dirty="0"/>
              <a:t>Learning Together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9B7EC8F-4620-8AE6-C45C-1C56762B1B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7993485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209BF90-F51F-8871-8889-A80B7963FB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918" y="1"/>
            <a:ext cx="1769082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862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82FF1-AB20-6C54-17D4-7F02C773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Fear to </a:t>
            </a:r>
            <a:r>
              <a:rPr lang="en-US" b="1" dirty="0"/>
              <a:t>Hope &amp; Possibility</a:t>
            </a:r>
            <a:endParaRPr lang="en-GB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BCE645B-A736-1601-3CEE-97B6189465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865967"/>
              </p:ext>
            </p:extLst>
          </p:nvPr>
        </p:nvGraphicFramePr>
        <p:xfrm>
          <a:off x="838200" y="1690688"/>
          <a:ext cx="10515600" cy="3989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1938911F-9B60-1C50-4DE6-F3A94501A8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918" y="1"/>
            <a:ext cx="1769082" cy="169068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4027D-5E10-4BD3-EA4E-A1F6A69694B0}"/>
              </a:ext>
            </a:extLst>
          </p:cNvPr>
          <p:cNvSpPr txBox="1">
            <a:spLocks/>
          </p:cNvSpPr>
          <p:nvPr/>
        </p:nvSpPr>
        <p:spPr>
          <a:xfrm>
            <a:off x="838200" y="3016251"/>
            <a:ext cx="10515600" cy="31607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333500">
              <a:spcBef>
                <a:spcPct val="0"/>
              </a:spcBef>
              <a:spcAft>
                <a:spcPct val="20000"/>
              </a:spcAft>
            </a:pPr>
            <a:r>
              <a:rPr lang="en-US" sz="3600" dirty="0"/>
              <a:t>Doesn’t pathologise natural reactions to trauma</a:t>
            </a:r>
          </a:p>
          <a:p>
            <a:pPr defTabSz="1333500">
              <a:spcBef>
                <a:spcPct val="0"/>
              </a:spcBef>
              <a:spcAft>
                <a:spcPct val="20000"/>
              </a:spcAft>
            </a:pPr>
            <a:r>
              <a:rPr lang="en-US" sz="3600" dirty="0"/>
              <a:t> Build hope, agency and self-belief through gradual re-engagement with First Aid skills</a:t>
            </a:r>
          </a:p>
          <a:p>
            <a:pPr defTabSz="1333500">
              <a:spcBef>
                <a:spcPct val="0"/>
              </a:spcBef>
              <a:spcAft>
                <a:spcPct val="20000"/>
              </a:spcAft>
            </a:pPr>
            <a:r>
              <a:rPr lang="en-US" sz="3600" dirty="0"/>
              <a:t>Help to increase the likelihood of someone being willing as well as able to help again in a future emergency</a:t>
            </a:r>
          </a:p>
        </p:txBody>
      </p:sp>
    </p:spTree>
    <p:extLst>
      <p:ext uri="{BB962C8B-B14F-4D97-AF65-F5344CB8AC3E}">
        <p14:creationId xmlns:p14="http://schemas.microsoft.com/office/powerpoint/2010/main" val="372833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A74C3-F7B8-EB55-79FB-CE370354B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Mutuality </a:t>
            </a:r>
            <a:r>
              <a:rPr lang="en-US" dirty="0"/>
              <a:t>&amp;</a:t>
            </a:r>
            <a:r>
              <a:rPr lang="en-US" b="1" dirty="0"/>
              <a:t> Connection</a:t>
            </a:r>
            <a:endParaRPr lang="en-GB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1E2E5E1-944E-2AD4-BDB2-A2DA9F1E1F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057172"/>
              </p:ext>
            </p:extLst>
          </p:nvPr>
        </p:nvGraphicFramePr>
        <p:xfrm>
          <a:off x="838200" y="1452282"/>
          <a:ext cx="10515600" cy="508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CECAE51-4F00-F780-460C-E2F8BF47F0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918" y="1"/>
            <a:ext cx="1769082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216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4722-077D-950D-3F8F-B7A5AB5F2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Worldview </a:t>
            </a:r>
            <a:r>
              <a:rPr lang="en-US" dirty="0"/>
              <a:t>&amp; </a:t>
            </a:r>
            <a:r>
              <a:rPr lang="en-US" b="1" dirty="0"/>
              <a:t>Moving Towards</a:t>
            </a:r>
            <a:endParaRPr lang="en-GB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C788AEA8-CB8A-2B14-5A35-B7E8E63B68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66947"/>
              </p:ext>
            </p:extLst>
          </p:nvPr>
        </p:nvGraphicFramePr>
        <p:xfrm>
          <a:off x="838200" y="1690688"/>
          <a:ext cx="10515600" cy="4802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84280D7-69BF-E7C9-3E88-659C9FB699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918" y="1"/>
            <a:ext cx="1769082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482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AF67A-0BB8-8989-A9CF-D161E30D2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 &amp; Implications for Practice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EA8D7-4D0F-A6E0-D1E1-D99A008C1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Intentional Peer Support (IPS) principles can inform:</a:t>
            </a:r>
            <a:endParaRPr lang="en-US" dirty="0"/>
          </a:p>
          <a:p>
            <a:pPr lvl="1"/>
            <a:r>
              <a:rPr lang="en-US" dirty="0"/>
              <a:t>Bystander follow-up pathways</a:t>
            </a:r>
          </a:p>
          <a:p>
            <a:pPr lvl="1"/>
            <a:r>
              <a:rPr lang="en-US" dirty="0"/>
              <a:t>Trauma-informed First Aid training</a:t>
            </a:r>
          </a:p>
          <a:p>
            <a:pPr lvl="1"/>
            <a:r>
              <a:rPr lang="en-US" dirty="0"/>
              <a:t>Post-traumatic wellbeing</a:t>
            </a:r>
          </a:p>
          <a:p>
            <a:pPr lvl="1"/>
            <a:endParaRPr lang="en-US" dirty="0"/>
          </a:p>
          <a:p>
            <a:r>
              <a:rPr lang="en-US" b="1" dirty="0"/>
              <a:t>IPS strengthens First Aid education by:</a:t>
            </a:r>
            <a:endParaRPr lang="en-US" dirty="0"/>
          </a:p>
          <a:p>
            <a:pPr lvl="1"/>
            <a:r>
              <a:rPr lang="en-US" dirty="0"/>
              <a:t>Building safe, relational spaces</a:t>
            </a:r>
          </a:p>
          <a:p>
            <a:pPr lvl="1"/>
            <a:r>
              <a:rPr lang="en-US" dirty="0"/>
              <a:t>Reducing fear and shame</a:t>
            </a:r>
          </a:p>
          <a:p>
            <a:pPr lvl="1"/>
            <a:r>
              <a:rPr lang="en-US" dirty="0"/>
              <a:t>Supporting growth and renewed confidence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BA55AE-BEE4-2BCD-C9E9-181AFE8675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918" y="1"/>
            <a:ext cx="1769082" cy="1690688"/>
          </a:xfrm>
          <a:prstGeom prst="rect">
            <a:avLst/>
          </a:prstGeom>
        </p:spPr>
      </p:pic>
      <p:pic>
        <p:nvPicPr>
          <p:cNvPr id="5" name="Picture 4" descr="Training specific to AOD LLE peer work ...">
            <a:extLst>
              <a:ext uri="{FF2B5EF4-FFF2-40B4-BE49-F238E27FC236}">
                <a16:creationId xmlns:a16="http://schemas.microsoft.com/office/drawing/2014/main" id="{4BA9465A-2F98-3025-82AA-1893289BE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733" y="5493237"/>
            <a:ext cx="3685050" cy="105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Recovery College - Cardiff and Vale ...">
            <a:extLst>
              <a:ext uri="{FF2B5EF4-FFF2-40B4-BE49-F238E27FC236}">
                <a16:creationId xmlns:a16="http://schemas.microsoft.com/office/drawing/2014/main" id="{0A7406BD-5E5F-A7EB-8E43-B5E095202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7984" y="4056168"/>
            <a:ext cx="3685051" cy="1437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7653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db74b30-9568-4856-bdbf-06759778fcbc}" enabled="0" method="" siteId="{bdb74b30-9568-4856-bdbf-06759778fcb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1043</Words>
  <Application>Microsoft Office PowerPoint</Application>
  <PresentationFormat>Widescreen</PresentationFormat>
  <Paragraphs>81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Applying Intentional Peer Support principles to  Trauma Informed First Aid</vt:lpstr>
      <vt:lpstr>What is Intentional Peer Support ?</vt:lpstr>
      <vt:lpstr>What is Trauma Informed First Aid?</vt:lpstr>
      <vt:lpstr>From Individual to Relationship</vt:lpstr>
      <vt:lpstr>From Helping to Learning Together</vt:lpstr>
      <vt:lpstr>From Fear to Hope &amp; Possibility</vt:lpstr>
      <vt:lpstr>Mutuality &amp; Connection</vt:lpstr>
      <vt:lpstr>Worldview &amp; Moving Towards</vt:lpstr>
      <vt:lpstr>Summary &amp; Implications for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Arnold</dc:creator>
  <cp:lastModifiedBy>Catherine Arnold</cp:lastModifiedBy>
  <cp:revision>1</cp:revision>
  <dcterms:created xsi:type="dcterms:W3CDTF">2025-11-25T11:39:29Z</dcterms:created>
  <dcterms:modified xsi:type="dcterms:W3CDTF">2025-12-19T15:31:27Z</dcterms:modified>
</cp:coreProperties>
</file>